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
  </p:notesMasterIdLst>
  <p:sldIdLst>
    <p:sldId id="459" r:id="rId2"/>
    <p:sldId id="476" r:id="rId3"/>
    <p:sldId id="477" r:id="rId4"/>
    <p:sldId id="478" r:id="rId5"/>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1522"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043398-EE0F-4CFB-8440-E3B0E005F81E}" type="datetimeFigureOut">
              <a:rPr kumimoji="1" lang="ja-JP" altLang="en-US" smtClean="0"/>
              <a:t>2023/1/16</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13958EA-60EE-4DE5-8260-EF904080202F}" type="slidenum">
              <a:rPr kumimoji="1" lang="ja-JP" altLang="en-US" smtClean="0"/>
              <a:t>‹#›</a:t>
            </a:fld>
            <a:endParaRPr kumimoji="1" lang="ja-JP" altLang="en-US"/>
          </a:p>
        </p:txBody>
      </p:sp>
    </p:spTree>
    <p:extLst>
      <p:ext uri="{BB962C8B-B14F-4D97-AF65-F5344CB8AC3E}">
        <p14:creationId xmlns:p14="http://schemas.microsoft.com/office/powerpoint/2010/main" val="3945897719"/>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Slide Image Placeholder 1">
            <a:extLst>
              <a:ext uri="{FF2B5EF4-FFF2-40B4-BE49-F238E27FC236}">
                <a16:creationId xmlns:a16="http://schemas.microsoft.com/office/drawing/2014/main" id="{617A5AB4-2571-2F19-0963-D2C1FFC0DC88}"/>
              </a:ext>
            </a:extLst>
          </p:cNvPr>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8850" name="Notes Placeholder 2">
            <a:extLst>
              <a:ext uri="{FF2B5EF4-FFF2-40B4-BE49-F238E27FC236}">
                <a16:creationId xmlns:a16="http://schemas.microsoft.com/office/drawing/2014/main" id="{942C7C59-8D53-31D9-71BC-361C7B49AD40}"/>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ja-JP" altLang="ja-JP"/>
          </a:p>
        </p:txBody>
      </p:sp>
      <p:sp>
        <p:nvSpPr>
          <p:cNvPr id="78851" name="Slide Number Placeholder 3">
            <a:extLst>
              <a:ext uri="{FF2B5EF4-FFF2-40B4-BE49-F238E27FC236}">
                <a16:creationId xmlns:a16="http://schemas.microsoft.com/office/drawing/2014/main" id="{E74EF5DF-B52F-03BD-45AB-5F8932A42949}"/>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ＭＳ Ｐゴシック" panose="020B0600070205080204" pitchFamily="50" charset="-128"/>
              </a:defRPr>
            </a:lvl1pPr>
            <a:lvl2pPr marL="742950" indent="-285750">
              <a:defRPr>
                <a:solidFill>
                  <a:schemeClr val="tx1"/>
                </a:solidFill>
                <a:latin typeface="Calibri" panose="020F0502020204030204" pitchFamily="34" charset="0"/>
                <a:ea typeface="ＭＳ Ｐゴシック" panose="020B0600070205080204" pitchFamily="50" charset="-128"/>
              </a:defRPr>
            </a:lvl2pPr>
            <a:lvl3pPr marL="1143000" indent="-228600">
              <a:defRPr>
                <a:solidFill>
                  <a:schemeClr val="tx1"/>
                </a:solidFill>
                <a:latin typeface="Calibri" panose="020F0502020204030204" pitchFamily="34" charset="0"/>
                <a:ea typeface="ＭＳ Ｐゴシック" panose="020B0600070205080204" pitchFamily="50" charset="-128"/>
              </a:defRPr>
            </a:lvl3pPr>
            <a:lvl4pPr marL="1600200" indent="-228600">
              <a:defRPr>
                <a:solidFill>
                  <a:schemeClr val="tx1"/>
                </a:solidFill>
                <a:latin typeface="Calibri" panose="020F0502020204030204" pitchFamily="34" charset="0"/>
                <a:ea typeface="ＭＳ Ｐゴシック" panose="020B0600070205080204" pitchFamily="50" charset="-128"/>
              </a:defRPr>
            </a:lvl4pPr>
            <a:lvl5pPr marL="2057400" indent="-228600">
              <a:defRPr>
                <a:solidFill>
                  <a:schemeClr val="tx1"/>
                </a:solidFill>
                <a:latin typeface="Calibri" panose="020F0502020204030204" pitchFamily="34" charset="0"/>
                <a:ea typeface="ＭＳ Ｐゴシック" panose="020B0600070205080204" pitchFamily="50" charset="-128"/>
              </a:defRPr>
            </a:lvl5pPr>
            <a:lvl6pPr marL="2514600" indent="-228600" defTabSz="457200" fontAlgn="base">
              <a:spcBef>
                <a:spcPct val="0"/>
              </a:spcBef>
              <a:spcAft>
                <a:spcPct val="0"/>
              </a:spcAft>
              <a:defRPr>
                <a:solidFill>
                  <a:schemeClr val="tx1"/>
                </a:solidFill>
                <a:latin typeface="Calibri" panose="020F0502020204030204" pitchFamily="34" charset="0"/>
                <a:ea typeface="ＭＳ Ｐゴシック" panose="020B0600070205080204" pitchFamily="50" charset="-128"/>
              </a:defRPr>
            </a:lvl6pPr>
            <a:lvl7pPr marL="2971800" indent="-228600" defTabSz="457200" fontAlgn="base">
              <a:spcBef>
                <a:spcPct val="0"/>
              </a:spcBef>
              <a:spcAft>
                <a:spcPct val="0"/>
              </a:spcAft>
              <a:defRPr>
                <a:solidFill>
                  <a:schemeClr val="tx1"/>
                </a:solidFill>
                <a:latin typeface="Calibri" panose="020F0502020204030204" pitchFamily="34" charset="0"/>
                <a:ea typeface="ＭＳ Ｐゴシック" panose="020B0600070205080204" pitchFamily="50" charset="-128"/>
              </a:defRPr>
            </a:lvl7pPr>
            <a:lvl8pPr marL="3429000" indent="-228600" defTabSz="457200" fontAlgn="base">
              <a:spcBef>
                <a:spcPct val="0"/>
              </a:spcBef>
              <a:spcAft>
                <a:spcPct val="0"/>
              </a:spcAft>
              <a:defRPr>
                <a:solidFill>
                  <a:schemeClr val="tx1"/>
                </a:solidFill>
                <a:latin typeface="Calibri" panose="020F0502020204030204" pitchFamily="34" charset="0"/>
                <a:ea typeface="ＭＳ Ｐゴシック" panose="020B0600070205080204" pitchFamily="50" charset="-128"/>
              </a:defRPr>
            </a:lvl8pPr>
            <a:lvl9pPr marL="3886200" indent="-228600" defTabSz="457200" fontAlgn="base">
              <a:spcBef>
                <a:spcPct val="0"/>
              </a:spcBef>
              <a:spcAft>
                <a:spcPct val="0"/>
              </a:spcAft>
              <a:defRPr>
                <a:solidFill>
                  <a:schemeClr val="tx1"/>
                </a:solidFill>
                <a:latin typeface="Calibri" panose="020F0502020204030204" pitchFamily="34" charset="0"/>
                <a:ea typeface="ＭＳ Ｐゴシック" panose="020B0600070205080204" pitchFamily="50" charset="-128"/>
              </a:defRPr>
            </a:lvl9pPr>
          </a:lstStyle>
          <a:p>
            <a:fld id="{9D610F23-9326-4264-B045-D889A2C0047D}" type="slidenum">
              <a:rPr lang="en-US" altLang="ja-JP"/>
              <a:pPr/>
              <a:t>1</a:t>
            </a:fld>
            <a:endParaRPr lang="en-US" altLang="ja-JP"/>
          </a:p>
        </p:txBody>
      </p:sp>
    </p:spTree>
    <p:extLst>
      <p:ext uri="{BB962C8B-B14F-4D97-AF65-F5344CB8AC3E}">
        <p14:creationId xmlns:p14="http://schemas.microsoft.com/office/powerpoint/2010/main" val="36448184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Slide Image Placeholder 1">
            <a:extLst>
              <a:ext uri="{FF2B5EF4-FFF2-40B4-BE49-F238E27FC236}">
                <a16:creationId xmlns:a16="http://schemas.microsoft.com/office/drawing/2014/main" id="{617A5AB4-2571-2F19-0963-D2C1FFC0DC88}"/>
              </a:ext>
            </a:extLst>
          </p:cNvPr>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8850" name="Notes Placeholder 2">
            <a:extLst>
              <a:ext uri="{FF2B5EF4-FFF2-40B4-BE49-F238E27FC236}">
                <a16:creationId xmlns:a16="http://schemas.microsoft.com/office/drawing/2014/main" id="{942C7C59-8D53-31D9-71BC-361C7B49AD40}"/>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ja-JP" altLang="ja-JP"/>
          </a:p>
        </p:txBody>
      </p:sp>
      <p:sp>
        <p:nvSpPr>
          <p:cNvPr id="78851" name="Slide Number Placeholder 3">
            <a:extLst>
              <a:ext uri="{FF2B5EF4-FFF2-40B4-BE49-F238E27FC236}">
                <a16:creationId xmlns:a16="http://schemas.microsoft.com/office/drawing/2014/main" id="{E74EF5DF-B52F-03BD-45AB-5F8932A42949}"/>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ＭＳ Ｐゴシック" panose="020B0600070205080204" pitchFamily="50" charset="-128"/>
              </a:defRPr>
            </a:lvl1pPr>
            <a:lvl2pPr marL="742950" indent="-285750">
              <a:defRPr>
                <a:solidFill>
                  <a:schemeClr val="tx1"/>
                </a:solidFill>
                <a:latin typeface="Calibri" panose="020F0502020204030204" pitchFamily="34" charset="0"/>
                <a:ea typeface="ＭＳ Ｐゴシック" panose="020B0600070205080204" pitchFamily="50" charset="-128"/>
              </a:defRPr>
            </a:lvl2pPr>
            <a:lvl3pPr marL="1143000" indent="-228600">
              <a:defRPr>
                <a:solidFill>
                  <a:schemeClr val="tx1"/>
                </a:solidFill>
                <a:latin typeface="Calibri" panose="020F0502020204030204" pitchFamily="34" charset="0"/>
                <a:ea typeface="ＭＳ Ｐゴシック" panose="020B0600070205080204" pitchFamily="50" charset="-128"/>
              </a:defRPr>
            </a:lvl3pPr>
            <a:lvl4pPr marL="1600200" indent="-228600">
              <a:defRPr>
                <a:solidFill>
                  <a:schemeClr val="tx1"/>
                </a:solidFill>
                <a:latin typeface="Calibri" panose="020F0502020204030204" pitchFamily="34" charset="0"/>
                <a:ea typeface="ＭＳ Ｐゴシック" panose="020B0600070205080204" pitchFamily="50" charset="-128"/>
              </a:defRPr>
            </a:lvl4pPr>
            <a:lvl5pPr marL="2057400" indent="-228600">
              <a:defRPr>
                <a:solidFill>
                  <a:schemeClr val="tx1"/>
                </a:solidFill>
                <a:latin typeface="Calibri" panose="020F0502020204030204" pitchFamily="34" charset="0"/>
                <a:ea typeface="ＭＳ Ｐゴシック" panose="020B0600070205080204" pitchFamily="50" charset="-128"/>
              </a:defRPr>
            </a:lvl5pPr>
            <a:lvl6pPr marL="2514600" indent="-228600" defTabSz="457200" fontAlgn="base">
              <a:spcBef>
                <a:spcPct val="0"/>
              </a:spcBef>
              <a:spcAft>
                <a:spcPct val="0"/>
              </a:spcAft>
              <a:defRPr>
                <a:solidFill>
                  <a:schemeClr val="tx1"/>
                </a:solidFill>
                <a:latin typeface="Calibri" panose="020F0502020204030204" pitchFamily="34" charset="0"/>
                <a:ea typeface="ＭＳ Ｐゴシック" panose="020B0600070205080204" pitchFamily="50" charset="-128"/>
              </a:defRPr>
            </a:lvl6pPr>
            <a:lvl7pPr marL="2971800" indent="-228600" defTabSz="457200" fontAlgn="base">
              <a:spcBef>
                <a:spcPct val="0"/>
              </a:spcBef>
              <a:spcAft>
                <a:spcPct val="0"/>
              </a:spcAft>
              <a:defRPr>
                <a:solidFill>
                  <a:schemeClr val="tx1"/>
                </a:solidFill>
                <a:latin typeface="Calibri" panose="020F0502020204030204" pitchFamily="34" charset="0"/>
                <a:ea typeface="ＭＳ Ｐゴシック" panose="020B0600070205080204" pitchFamily="50" charset="-128"/>
              </a:defRPr>
            </a:lvl7pPr>
            <a:lvl8pPr marL="3429000" indent="-228600" defTabSz="457200" fontAlgn="base">
              <a:spcBef>
                <a:spcPct val="0"/>
              </a:spcBef>
              <a:spcAft>
                <a:spcPct val="0"/>
              </a:spcAft>
              <a:defRPr>
                <a:solidFill>
                  <a:schemeClr val="tx1"/>
                </a:solidFill>
                <a:latin typeface="Calibri" panose="020F0502020204030204" pitchFamily="34" charset="0"/>
                <a:ea typeface="ＭＳ Ｐゴシック" panose="020B0600070205080204" pitchFamily="50" charset="-128"/>
              </a:defRPr>
            </a:lvl8pPr>
            <a:lvl9pPr marL="3886200" indent="-228600" defTabSz="457200" fontAlgn="base">
              <a:spcBef>
                <a:spcPct val="0"/>
              </a:spcBef>
              <a:spcAft>
                <a:spcPct val="0"/>
              </a:spcAft>
              <a:defRPr>
                <a:solidFill>
                  <a:schemeClr val="tx1"/>
                </a:solidFill>
                <a:latin typeface="Calibri" panose="020F0502020204030204" pitchFamily="34" charset="0"/>
                <a:ea typeface="ＭＳ Ｐゴシック" panose="020B0600070205080204" pitchFamily="50" charset="-128"/>
              </a:defRPr>
            </a:lvl9pPr>
          </a:lstStyle>
          <a:p>
            <a:fld id="{9D610F23-9326-4264-B045-D889A2C0047D}" type="slidenum">
              <a:rPr lang="en-US" altLang="ja-JP"/>
              <a:pPr/>
              <a:t>2</a:t>
            </a:fld>
            <a:endParaRPr lang="en-US" altLang="ja-JP"/>
          </a:p>
        </p:txBody>
      </p:sp>
    </p:spTree>
    <p:extLst>
      <p:ext uri="{BB962C8B-B14F-4D97-AF65-F5344CB8AC3E}">
        <p14:creationId xmlns:p14="http://schemas.microsoft.com/office/powerpoint/2010/main" val="35246627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Slide Image Placeholder 1">
            <a:extLst>
              <a:ext uri="{FF2B5EF4-FFF2-40B4-BE49-F238E27FC236}">
                <a16:creationId xmlns:a16="http://schemas.microsoft.com/office/drawing/2014/main" id="{617A5AB4-2571-2F19-0963-D2C1FFC0DC88}"/>
              </a:ext>
            </a:extLst>
          </p:cNvPr>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8850" name="Notes Placeholder 2">
            <a:extLst>
              <a:ext uri="{FF2B5EF4-FFF2-40B4-BE49-F238E27FC236}">
                <a16:creationId xmlns:a16="http://schemas.microsoft.com/office/drawing/2014/main" id="{942C7C59-8D53-31D9-71BC-361C7B49AD40}"/>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ja-JP" altLang="ja-JP"/>
          </a:p>
        </p:txBody>
      </p:sp>
      <p:sp>
        <p:nvSpPr>
          <p:cNvPr id="78851" name="Slide Number Placeholder 3">
            <a:extLst>
              <a:ext uri="{FF2B5EF4-FFF2-40B4-BE49-F238E27FC236}">
                <a16:creationId xmlns:a16="http://schemas.microsoft.com/office/drawing/2014/main" id="{E74EF5DF-B52F-03BD-45AB-5F8932A42949}"/>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ＭＳ Ｐゴシック" panose="020B0600070205080204" pitchFamily="50" charset="-128"/>
              </a:defRPr>
            </a:lvl1pPr>
            <a:lvl2pPr marL="742950" indent="-285750">
              <a:defRPr>
                <a:solidFill>
                  <a:schemeClr val="tx1"/>
                </a:solidFill>
                <a:latin typeface="Calibri" panose="020F0502020204030204" pitchFamily="34" charset="0"/>
                <a:ea typeface="ＭＳ Ｐゴシック" panose="020B0600070205080204" pitchFamily="50" charset="-128"/>
              </a:defRPr>
            </a:lvl2pPr>
            <a:lvl3pPr marL="1143000" indent="-228600">
              <a:defRPr>
                <a:solidFill>
                  <a:schemeClr val="tx1"/>
                </a:solidFill>
                <a:latin typeface="Calibri" panose="020F0502020204030204" pitchFamily="34" charset="0"/>
                <a:ea typeface="ＭＳ Ｐゴシック" panose="020B0600070205080204" pitchFamily="50" charset="-128"/>
              </a:defRPr>
            </a:lvl3pPr>
            <a:lvl4pPr marL="1600200" indent="-228600">
              <a:defRPr>
                <a:solidFill>
                  <a:schemeClr val="tx1"/>
                </a:solidFill>
                <a:latin typeface="Calibri" panose="020F0502020204030204" pitchFamily="34" charset="0"/>
                <a:ea typeface="ＭＳ Ｐゴシック" panose="020B0600070205080204" pitchFamily="50" charset="-128"/>
              </a:defRPr>
            </a:lvl4pPr>
            <a:lvl5pPr marL="2057400" indent="-228600">
              <a:defRPr>
                <a:solidFill>
                  <a:schemeClr val="tx1"/>
                </a:solidFill>
                <a:latin typeface="Calibri" panose="020F0502020204030204" pitchFamily="34" charset="0"/>
                <a:ea typeface="ＭＳ Ｐゴシック" panose="020B0600070205080204" pitchFamily="50" charset="-128"/>
              </a:defRPr>
            </a:lvl5pPr>
            <a:lvl6pPr marL="2514600" indent="-228600" defTabSz="457200" fontAlgn="base">
              <a:spcBef>
                <a:spcPct val="0"/>
              </a:spcBef>
              <a:spcAft>
                <a:spcPct val="0"/>
              </a:spcAft>
              <a:defRPr>
                <a:solidFill>
                  <a:schemeClr val="tx1"/>
                </a:solidFill>
                <a:latin typeface="Calibri" panose="020F0502020204030204" pitchFamily="34" charset="0"/>
                <a:ea typeface="ＭＳ Ｐゴシック" panose="020B0600070205080204" pitchFamily="50" charset="-128"/>
              </a:defRPr>
            </a:lvl6pPr>
            <a:lvl7pPr marL="2971800" indent="-228600" defTabSz="457200" fontAlgn="base">
              <a:spcBef>
                <a:spcPct val="0"/>
              </a:spcBef>
              <a:spcAft>
                <a:spcPct val="0"/>
              </a:spcAft>
              <a:defRPr>
                <a:solidFill>
                  <a:schemeClr val="tx1"/>
                </a:solidFill>
                <a:latin typeface="Calibri" panose="020F0502020204030204" pitchFamily="34" charset="0"/>
                <a:ea typeface="ＭＳ Ｐゴシック" panose="020B0600070205080204" pitchFamily="50" charset="-128"/>
              </a:defRPr>
            </a:lvl7pPr>
            <a:lvl8pPr marL="3429000" indent="-228600" defTabSz="457200" fontAlgn="base">
              <a:spcBef>
                <a:spcPct val="0"/>
              </a:spcBef>
              <a:spcAft>
                <a:spcPct val="0"/>
              </a:spcAft>
              <a:defRPr>
                <a:solidFill>
                  <a:schemeClr val="tx1"/>
                </a:solidFill>
                <a:latin typeface="Calibri" panose="020F0502020204030204" pitchFamily="34" charset="0"/>
                <a:ea typeface="ＭＳ Ｐゴシック" panose="020B0600070205080204" pitchFamily="50" charset="-128"/>
              </a:defRPr>
            </a:lvl8pPr>
            <a:lvl9pPr marL="3886200" indent="-228600" defTabSz="457200" fontAlgn="base">
              <a:spcBef>
                <a:spcPct val="0"/>
              </a:spcBef>
              <a:spcAft>
                <a:spcPct val="0"/>
              </a:spcAft>
              <a:defRPr>
                <a:solidFill>
                  <a:schemeClr val="tx1"/>
                </a:solidFill>
                <a:latin typeface="Calibri" panose="020F0502020204030204" pitchFamily="34" charset="0"/>
                <a:ea typeface="ＭＳ Ｐゴシック" panose="020B0600070205080204" pitchFamily="50" charset="-128"/>
              </a:defRPr>
            </a:lvl9pPr>
          </a:lstStyle>
          <a:p>
            <a:fld id="{9D610F23-9326-4264-B045-D889A2C0047D}" type="slidenum">
              <a:rPr lang="en-US" altLang="ja-JP"/>
              <a:pPr/>
              <a:t>3</a:t>
            </a:fld>
            <a:endParaRPr lang="en-US" altLang="ja-JP"/>
          </a:p>
        </p:txBody>
      </p:sp>
    </p:spTree>
    <p:extLst>
      <p:ext uri="{BB962C8B-B14F-4D97-AF65-F5344CB8AC3E}">
        <p14:creationId xmlns:p14="http://schemas.microsoft.com/office/powerpoint/2010/main" val="4877844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Slide Image Placeholder 1">
            <a:extLst>
              <a:ext uri="{FF2B5EF4-FFF2-40B4-BE49-F238E27FC236}">
                <a16:creationId xmlns:a16="http://schemas.microsoft.com/office/drawing/2014/main" id="{617A5AB4-2571-2F19-0963-D2C1FFC0DC88}"/>
              </a:ext>
            </a:extLst>
          </p:cNvPr>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8850" name="Notes Placeholder 2">
            <a:extLst>
              <a:ext uri="{FF2B5EF4-FFF2-40B4-BE49-F238E27FC236}">
                <a16:creationId xmlns:a16="http://schemas.microsoft.com/office/drawing/2014/main" id="{942C7C59-8D53-31D9-71BC-361C7B49AD40}"/>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ja-JP" altLang="ja-JP"/>
          </a:p>
        </p:txBody>
      </p:sp>
      <p:sp>
        <p:nvSpPr>
          <p:cNvPr id="78851" name="Slide Number Placeholder 3">
            <a:extLst>
              <a:ext uri="{FF2B5EF4-FFF2-40B4-BE49-F238E27FC236}">
                <a16:creationId xmlns:a16="http://schemas.microsoft.com/office/drawing/2014/main" id="{E74EF5DF-B52F-03BD-45AB-5F8932A42949}"/>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ＭＳ Ｐゴシック" panose="020B0600070205080204" pitchFamily="50" charset="-128"/>
              </a:defRPr>
            </a:lvl1pPr>
            <a:lvl2pPr marL="742950" indent="-285750">
              <a:defRPr>
                <a:solidFill>
                  <a:schemeClr val="tx1"/>
                </a:solidFill>
                <a:latin typeface="Calibri" panose="020F0502020204030204" pitchFamily="34" charset="0"/>
                <a:ea typeface="ＭＳ Ｐゴシック" panose="020B0600070205080204" pitchFamily="50" charset="-128"/>
              </a:defRPr>
            </a:lvl2pPr>
            <a:lvl3pPr marL="1143000" indent="-228600">
              <a:defRPr>
                <a:solidFill>
                  <a:schemeClr val="tx1"/>
                </a:solidFill>
                <a:latin typeface="Calibri" panose="020F0502020204030204" pitchFamily="34" charset="0"/>
                <a:ea typeface="ＭＳ Ｐゴシック" panose="020B0600070205080204" pitchFamily="50" charset="-128"/>
              </a:defRPr>
            </a:lvl3pPr>
            <a:lvl4pPr marL="1600200" indent="-228600">
              <a:defRPr>
                <a:solidFill>
                  <a:schemeClr val="tx1"/>
                </a:solidFill>
                <a:latin typeface="Calibri" panose="020F0502020204030204" pitchFamily="34" charset="0"/>
                <a:ea typeface="ＭＳ Ｐゴシック" panose="020B0600070205080204" pitchFamily="50" charset="-128"/>
              </a:defRPr>
            </a:lvl4pPr>
            <a:lvl5pPr marL="2057400" indent="-228600">
              <a:defRPr>
                <a:solidFill>
                  <a:schemeClr val="tx1"/>
                </a:solidFill>
                <a:latin typeface="Calibri" panose="020F0502020204030204" pitchFamily="34" charset="0"/>
                <a:ea typeface="ＭＳ Ｐゴシック" panose="020B0600070205080204" pitchFamily="50" charset="-128"/>
              </a:defRPr>
            </a:lvl5pPr>
            <a:lvl6pPr marL="2514600" indent="-228600" defTabSz="457200" fontAlgn="base">
              <a:spcBef>
                <a:spcPct val="0"/>
              </a:spcBef>
              <a:spcAft>
                <a:spcPct val="0"/>
              </a:spcAft>
              <a:defRPr>
                <a:solidFill>
                  <a:schemeClr val="tx1"/>
                </a:solidFill>
                <a:latin typeface="Calibri" panose="020F0502020204030204" pitchFamily="34" charset="0"/>
                <a:ea typeface="ＭＳ Ｐゴシック" panose="020B0600070205080204" pitchFamily="50" charset="-128"/>
              </a:defRPr>
            </a:lvl6pPr>
            <a:lvl7pPr marL="2971800" indent="-228600" defTabSz="457200" fontAlgn="base">
              <a:spcBef>
                <a:spcPct val="0"/>
              </a:spcBef>
              <a:spcAft>
                <a:spcPct val="0"/>
              </a:spcAft>
              <a:defRPr>
                <a:solidFill>
                  <a:schemeClr val="tx1"/>
                </a:solidFill>
                <a:latin typeface="Calibri" panose="020F0502020204030204" pitchFamily="34" charset="0"/>
                <a:ea typeface="ＭＳ Ｐゴシック" panose="020B0600070205080204" pitchFamily="50" charset="-128"/>
              </a:defRPr>
            </a:lvl7pPr>
            <a:lvl8pPr marL="3429000" indent="-228600" defTabSz="457200" fontAlgn="base">
              <a:spcBef>
                <a:spcPct val="0"/>
              </a:spcBef>
              <a:spcAft>
                <a:spcPct val="0"/>
              </a:spcAft>
              <a:defRPr>
                <a:solidFill>
                  <a:schemeClr val="tx1"/>
                </a:solidFill>
                <a:latin typeface="Calibri" panose="020F0502020204030204" pitchFamily="34" charset="0"/>
                <a:ea typeface="ＭＳ Ｐゴシック" panose="020B0600070205080204" pitchFamily="50" charset="-128"/>
              </a:defRPr>
            </a:lvl8pPr>
            <a:lvl9pPr marL="3886200" indent="-228600" defTabSz="457200" fontAlgn="base">
              <a:spcBef>
                <a:spcPct val="0"/>
              </a:spcBef>
              <a:spcAft>
                <a:spcPct val="0"/>
              </a:spcAft>
              <a:defRPr>
                <a:solidFill>
                  <a:schemeClr val="tx1"/>
                </a:solidFill>
                <a:latin typeface="Calibri" panose="020F0502020204030204" pitchFamily="34" charset="0"/>
                <a:ea typeface="ＭＳ Ｐゴシック" panose="020B0600070205080204" pitchFamily="50" charset="-128"/>
              </a:defRPr>
            </a:lvl9pPr>
          </a:lstStyle>
          <a:p>
            <a:fld id="{9D610F23-9326-4264-B045-D889A2C0047D}" type="slidenum">
              <a:rPr lang="en-US" altLang="ja-JP"/>
              <a:pPr/>
              <a:t>4</a:t>
            </a:fld>
            <a:endParaRPr lang="en-US" altLang="ja-JP"/>
          </a:p>
        </p:txBody>
      </p:sp>
    </p:spTree>
    <p:extLst>
      <p:ext uri="{BB962C8B-B14F-4D97-AF65-F5344CB8AC3E}">
        <p14:creationId xmlns:p14="http://schemas.microsoft.com/office/powerpoint/2010/main" val="23013021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3DEED80-C41C-0A30-E26E-699D6980218A}"/>
              </a:ext>
            </a:extLst>
          </p:cNvPr>
          <p:cNvSpPr>
            <a:spLocks noGrp="1"/>
          </p:cNvSpPr>
          <p:nvPr>
            <p:ph type="ctrTitle"/>
          </p:nvPr>
        </p:nvSpPr>
        <p:spPr>
          <a:xfrm>
            <a:off x="1143000" y="1122363"/>
            <a:ext cx="6858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8D1154BF-514D-04A4-94EE-DD273FD1B317}"/>
              </a:ext>
            </a:extLst>
          </p:cNvPr>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48038F02-79C7-A799-0498-AB7CB5B810F1}"/>
              </a:ext>
            </a:extLst>
          </p:cNvPr>
          <p:cNvSpPr>
            <a:spLocks noGrp="1"/>
          </p:cNvSpPr>
          <p:nvPr>
            <p:ph type="dt" sz="half" idx="10"/>
          </p:nvPr>
        </p:nvSpPr>
        <p:spPr/>
        <p:txBody>
          <a:bodyPr/>
          <a:lstStyle/>
          <a:p>
            <a:fld id="{739F6321-B970-427D-A8B1-0B095E84B427}" type="datetimeFigureOut">
              <a:rPr kumimoji="1" lang="ja-JP" altLang="en-US" smtClean="0"/>
              <a:t>2023/1/16</a:t>
            </a:fld>
            <a:endParaRPr kumimoji="1" lang="ja-JP" altLang="en-US"/>
          </a:p>
        </p:txBody>
      </p:sp>
      <p:sp>
        <p:nvSpPr>
          <p:cNvPr id="5" name="フッター プレースホルダー 4">
            <a:extLst>
              <a:ext uri="{FF2B5EF4-FFF2-40B4-BE49-F238E27FC236}">
                <a16:creationId xmlns:a16="http://schemas.microsoft.com/office/drawing/2014/main" id="{D8E761B2-1B23-31FE-7601-CB59E537A317}"/>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B0AD2A11-2A4C-F09F-E44B-A5048503E742}"/>
              </a:ext>
            </a:extLst>
          </p:cNvPr>
          <p:cNvSpPr>
            <a:spLocks noGrp="1"/>
          </p:cNvSpPr>
          <p:nvPr>
            <p:ph type="sldNum" sz="quarter" idx="12"/>
          </p:nvPr>
        </p:nvSpPr>
        <p:spPr/>
        <p:txBody>
          <a:bodyPr/>
          <a:lstStyle/>
          <a:p>
            <a:fld id="{20847189-0FE5-4143-948A-AA069A789B9A}" type="slidenum">
              <a:rPr kumimoji="1" lang="ja-JP" altLang="en-US" smtClean="0"/>
              <a:t>‹#›</a:t>
            </a:fld>
            <a:endParaRPr kumimoji="1" lang="ja-JP" altLang="en-US"/>
          </a:p>
        </p:txBody>
      </p:sp>
    </p:spTree>
    <p:extLst>
      <p:ext uri="{BB962C8B-B14F-4D97-AF65-F5344CB8AC3E}">
        <p14:creationId xmlns:p14="http://schemas.microsoft.com/office/powerpoint/2010/main" val="11999923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64F15EC-5303-171A-B7EB-B78722D60B09}"/>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ABC840CD-BB01-6F09-2A3A-54480F1AEECE}"/>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263EEC7D-79F2-84B9-C884-5718438E0C5B}"/>
              </a:ext>
            </a:extLst>
          </p:cNvPr>
          <p:cNvSpPr>
            <a:spLocks noGrp="1"/>
          </p:cNvSpPr>
          <p:nvPr>
            <p:ph type="dt" sz="half" idx="10"/>
          </p:nvPr>
        </p:nvSpPr>
        <p:spPr/>
        <p:txBody>
          <a:bodyPr/>
          <a:lstStyle/>
          <a:p>
            <a:fld id="{739F6321-B970-427D-A8B1-0B095E84B427}" type="datetimeFigureOut">
              <a:rPr kumimoji="1" lang="ja-JP" altLang="en-US" smtClean="0"/>
              <a:t>2023/1/16</a:t>
            </a:fld>
            <a:endParaRPr kumimoji="1" lang="ja-JP" altLang="en-US"/>
          </a:p>
        </p:txBody>
      </p:sp>
      <p:sp>
        <p:nvSpPr>
          <p:cNvPr id="5" name="フッター プレースホルダー 4">
            <a:extLst>
              <a:ext uri="{FF2B5EF4-FFF2-40B4-BE49-F238E27FC236}">
                <a16:creationId xmlns:a16="http://schemas.microsoft.com/office/drawing/2014/main" id="{0B66CF08-73F6-DC58-0FCA-88D8CFB8C3B5}"/>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13EED7F6-ACBC-C658-BD2C-92E9693AC087}"/>
              </a:ext>
            </a:extLst>
          </p:cNvPr>
          <p:cNvSpPr>
            <a:spLocks noGrp="1"/>
          </p:cNvSpPr>
          <p:nvPr>
            <p:ph type="sldNum" sz="quarter" idx="12"/>
          </p:nvPr>
        </p:nvSpPr>
        <p:spPr/>
        <p:txBody>
          <a:bodyPr/>
          <a:lstStyle/>
          <a:p>
            <a:fld id="{20847189-0FE5-4143-948A-AA069A789B9A}" type="slidenum">
              <a:rPr kumimoji="1" lang="ja-JP" altLang="en-US" smtClean="0"/>
              <a:t>‹#›</a:t>
            </a:fld>
            <a:endParaRPr kumimoji="1" lang="ja-JP" altLang="en-US"/>
          </a:p>
        </p:txBody>
      </p:sp>
    </p:spTree>
    <p:extLst>
      <p:ext uri="{BB962C8B-B14F-4D97-AF65-F5344CB8AC3E}">
        <p14:creationId xmlns:p14="http://schemas.microsoft.com/office/powerpoint/2010/main" val="33563501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D0CDEB15-3A46-D5DA-C7B3-02E1B6636E5D}"/>
              </a:ext>
            </a:extLst>
          </p:cNvPr>
          <p:cNvSpPr>
            <a:spLocks noGrp="1"/>
          </p:cNvSpPr>
          <p:nvPr>
            <p:ph type="title" orient="vert"/>
          </p:nvPr>
        </p:nvSpPr>
        <p:spPr>
          <a:xfrm>
            <a:off x="6543675" y="365125"/>
            <a:ext cx="1971675"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E94FE71F-5B21-E68F-CEF6-4501C4DCEE87}"/>
              </a:ext>
            </a:extLst>
          </p:cNvPr>
          <p:cNvSpPr>
            <a:spLocks noGrp="1"/>
          </p:cNvSpPr>
          <p:nvPr>
            <p:ph type="body" orient="vert" idx="1"/>
          </p:nvPr>
        </p:nvSpPr>
        <p:spPr>
          <a:xfrm>
            <a:off x="628650" y="365125"/>
            <a:ext cx="5800725"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FEB08136-1B0D-B997-1BCA-B26A97CC9986}"/>
              </a:ext>
            </a:extLst>
          </p:cNvPr>
          <p:cNvSpPr>
            <a:spLocks noGrp="1"/>
          </p:cNvSpPr>
          <p:nvPr>
            <p:ph type="dt" sz="half" idx="10"/>
          </p:nvPr>
        </p:nvSpPr>
        <p:spPr/>
        <p:txBody>
          <a:bodyPr/>
          <a:lstStyle/>
          <a:p>
            <a:fld id="{739F6321-B970-427D-A8B1-0B095E84B427}" type="datetimeFigureOut">
              <a:rPr kumimoji="1" lang="ja-JP" altLang="en-US" smtClean="0"/>
              <a:t>2023/1/16</a:t>
            </a:fld>
            <a:endParaRPr kumimoji="1" lang="ja-JP" altLang="en-US"/>
          </a:p>
        </p:txBody>
      </p:sp>
      <p:sp>
        <p:nvSpPr>
          <p:cNvPr id="5" name="フッター プレースホルダー 4">
            <a:extLst>
              <a:ext uri="{FF2B5EF4-FFF2-40B4-BE49-F238E27FC236}">
                <a16:creationId xmlns:a16="http://schemas.microsoft.com/office/drawing/2014/main" id="{07DE5AE7-4241-DBA1-E2B5-1352B216D915}"/>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D9C61297-69E8-650C-0049-38BDEB199042}"/>
              </a:ext>
            </a:extLst>
          </p:cNvPr>
          <p:cNvSpPr>
            <a:spLocks noGrp="1"/>
          </p:cNvSpPr>
          <p:nvPr>
            <p:ph type="sldNum" sz="quarter" idx="12"/>
          </p:nvPr>
        </p:nvSpPr>
        <p:spPr/>
        <p:txBody>
          <a:bodyPr/>
          <a:lstStyle/>
          <a:p>
            <a:fld id="{20847189-0FE5-4143-948A-AA069A789B9A}" type="slidenum">
              <a:rPr kumimoji="1" lang="ja-JP" altLang="en-US" smtClean="0"/>
              <a:t>‹#›</a:t>
            </a:fld>
            <a:endParaRPr kumimoji="1" lang="ja-JP" altLang="en-US"/>
          </a:p>
        </p:txBody>
      </p:sp>
    </p:spTree>
    <p:extLst>
      <p:ext uri="{BB962C8B-B14F-4D97-AF65-F5344CB8AC3E}">
        <p14:creationId xmlns:p14="http://schemas.microsoft.com/office/powerpoint/2010/main" val="330231730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3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5551948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0C6494E-4F99-E1E4-5048-2D75125B0CC5}"/>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EAC93B3D-0A2E-624E-1F3D-D8FE1E90FC3A}"/>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72102C84-F33C-93DF-3CAD-6D6D151411AA}"/>
              </a:ext>
            </a:extLst>
          </p:cNvPr>
          <p:cNvSpPr>
            <a:spLocks noGrp="1"/>
          </p:cNvSpPr>
          <p:nvPr>
            <p:ph type="dt" sz="half" idx="10"/>
          </p:nvPr>
        </p:nvSpPr>
        <p:spPr/>
        <p:txBody>
          <a:bodyPr/>
          <a:lstStyle/>
          <a:p>
            <a:fld id="{739F6321-B970-427D-A8B1-0B095E84B427}" type="datetimeFigureOut">
              <a:rPr kumimoji="1" lang="ja-JP" altLang="en-US" smtClean="0"/>
              <a:t>2023/1/16</a:t>
            </a:fld>
            <a:endParaRPr kumimoji="1" lang="ja-JP" altLang="en-US"/>
          </a:p>
        </p:txBody>
      </p:sp>
      <p:sp>
        <p:nvSpPr>
          <p:cNvPr id="5" name="フッター プレースホルダー 4">
            <a:extLst>
              <a:ext uri="{FF2B5EF4-FFF2-40B4-BE49-F238E27FC236}">
                <a16:creationId xmlns:a16="http://schemas.microsoft.com/office/drawing/2014/main" id="{7B92E294-29B9-7109-155F-76DC8697DA78}"/>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98F8FA33-EFCD-1393-284A-61795157F6F9}"/>
              </a:ext>
            </a:extLst>
          </p:cNvPr>
          <p:cNvSpPr>
            <a:spLocks noGrp="1"/>
          </p:cNvSpPr>
          <p:nvPr>
            <p:ph type="sldNum" sz="quarter" idx="12"/>
          </p:nvPr>
        </p:nvSpPr>
        <p:spPr/>
        <p:txBody>
          <a:bodyPr/>
          <a:lstStyle/>
          <a:p>
            <a:fld id="{20847189-0FE5-4143-948A-AA069A789B9A}" type="slidenum">
              <a:rPr kumimoji="1" lang="ja-JP" altLang="en-US" smtClean="0"/>
              <a:t>‹#›</a:t>
            </a:fld>
            <a:endParaRPr kumimoji="1" lang="ja-JP" altLang="en-US"/>
          </a:p>
        </p:txBody>
      </p:sp>
    </p:spTree>
    <p:extLst>
      <p:ext uri="{BB962C8B-B14F-4D97-AF65-F5344CB8AC3E}">
        <p14:creationId xmlns:p14="http://schemas.microsoft.com/office/powerpoint/2010/main" val="2691447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16AD157-A490-42AE-561F-D51BD3FF9CE8}"/>
              </a:ext>
            </a:extLst>
          </p:cNvPr>
          <p:cNvSpPr>
            <a:spLocks noGrp="1"/>
          </p:cNvSpPr>
          <p:nvPr>
            <p:ph type="title"/>
          </p:nvPr>
        </p:nvSpPr>
        <p:spPr>
          <a:xfrm>
            <a:off x="623888" y="1709739"/>
            <a:ext cx="78867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E201FD98-528C-DA24-D7A0-1C254879EFDD}"/>
              </a:ext>
            </a:extLst>
          </p:cNvPr>
          <p:cNvSpPr>
            <a:spLocks noGrp="1"/>
          </p:cNvSpPr>
          <p:nvPr>
            <p:ph type="body" idx="1"/>
          </p:nvPr>
        </p:nvSpPr>
        <p:spPr>
          <a:xfrm>
            <a:off x="623888" y="4589464"/>
            <a:ext cx="78867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2E6E6EB8-BB64-C901-0587-F48F13F4FAC2}"/>
              </a:ext>
            </a:extLst>
          </p:cNvPr>
          <p:cNvSpPr>
            <a:spLocks noGrp="1"/>
          </p:cNvSpPr>
          <p:nvPr>
            <p:ph type="dt" sz="half" idx="10"/>
          </p:nvPr>
        </p:nvSpPr>
        <p:spPr/>
        <p:txBody>
          <a:bodyPr/>
          <a:lstStyle/>
          <a:p>
            <a:fld id="{739F6321-B970-427D-A8B1-0B095E84B427}" type="datetimeFigureOut">
              <a:rPr kumimoji="1" lang="ja-JP" altLang="en-US" smtClean="0"/>
              <a:t>2023/1/16</a:t>
            </a:fld>
            <a:endParaRPr kumimoji="1" lang="ja-JP" altLang="en-US"/>
          </a:p>
        </p:txBody>
      </p:sp>
      <p:sp>
        <p:nvSpPr>
          <p:cNvPr id="5" name="フッター プレースホルダー 4">
            <a:extLst>
              <a:ext uri="{FF2B5EF4-FFF2-40B4-BE49-F238E27FC236}">
                <a16:creationId xmlns:a16="http://schemas.microsoft.com/office/drawing/2014/main" id="{1B733110-9BBE-8DC1-869F-8E8E19E844B6}"/>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E52582E8-0E80-C13A-4876-E3B0BBBC5482}"/>
              </a:ext>
            </a:extLst>
          </p:cNvPr>
          <p:cNvSpPr>
            <a:spLocks noGrp="1"/>
          </p:cNvSpPr>
          <p:nvPr>
            <p:ph type="sldNum" sz="quarter" idx="12"/>
          </p:nvPr>
        </p:nvSpPr>
        <p:spPr/>
        <p:txBody>
          <a:bodyPr/>
          <a:lstStyle/>
          <a:p>
            <a:fld id="{20847189-0FE5-4143-948A-AA069A789B9A}" type="slidenum">
              <a:rPr kumimoji="1" lang="ja-JP" altLang="en-US" smtClean="0"/>
              <a:t>‹#›</a:t>
            </a:fld>
            <a:endParaRPr kumimoji="1" lang="ja-JP" altLang="en-US"/>
          </a:p>
        </p:txBody>
      </p:sp>
    </p:spTree>
    <p:extLst>
      <p:ext uri="{BB962C8B-B14F-4D97-AF65-F5344CB8AC3E}">
        <p14:creationId xmlns:p14="http://schemas.microsoft.com/office/powerpoint/2010/main" val="10878081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CC917ED-16F6-3CC5-E947-E031004BFF39}"/>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598C7507-B4B8-074C-CE82-DCCB767E3BEE}"/>
              </a:ext>
            </a:extLst>
          </p:cNvPr>
          <p:cNvSpPr>
            <a:spLocks noGrp="1"/>
          </p:cNvSpPr>
          <p:nvPr>
            <p:ph sz="half" idx="1"/>
          </p:nvPr>
        </p:nvSpPr>
        <p:spPr>
          <a:xfrm>
            <a:off x="628650" y="1825625"/>
            <a:ext cx="38862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B1941E55-97F5-0430-9C12-E045E56DFA85}"/>
              </a:ext>
            </a:extLst>
          </p:cNvPr>
          <p:cNvSpPr>
            <a:spLocks noGrp="1"/>
          </p:cNvSpPr>
          <p:nvPr>
            <p:ph sz="half" idx="2"/>
          </p:nvPr>
        </p:nvSpPr>
        <p:spPr>
          <a:xfrm>
            <a:off x="4629150" y="1825625"/>
            <a:ext cx="38862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3683DBF9-E920-309F-3B46-71D19C05706C}"/>
              </a:ext>
            </a:extLst>
          </p:cNvPr>
          <p:cNvSpPr>
            <a:spLocks noGrp="1"/>
          </p:cNvSpPr>
          <p:nvPr>
            <p:ph type="dt" sz="half" idx="10"/>
          </p:nvPr>
        </p:nvSpPr>
        <p:spPr/>
        <p:txBody>
          <a:bodyPr/>
          <a:lstStyle/>
          <a:p>
            <a:fld id="{739F6321-B970-427D-A8B1-0B095E84B427}" type="datetimeFigureOut">
              <a:rPr kumimoji="1" lang="ja-JP" altLang="en-US" smtClean="0"/>
              <a:t>2023/1/16</a:t>
            </a:fld>
            <a:endParaRPr kumimoji="1" lang="ja-JP" altLang="en-US"/>
          </a:p>
        </p:txBody>
      </p:sp>
      <p:sp>
        <p:nvSpPr>
          <p:cNvPr id="6" name="フッター プレースホルダー 5">
            <a:extLst>
              <a:ext uri="{FF2B5EF4-FFF2-40B4-BE49-F238E27FC236}">
                <a16:creationId xmlns:a16="http://schemas.microsoft.com/office/drawing/2014/main" id="{0BA43993-88FC-53A5-9495-05D57EEA60E0}"/>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D07F73AF-2649-F1C0-60C4-5858905B26DF}"/>
              </a:ext>
            </a:extLst>
          </p:cNvPr>
          <p:cNvSpPr>
            <a:spLocks noGrp="1"/>
          </p:cNvSpPr>
          <p:nvPr>
            <p:ph type="sldNum" sz="quarter" idx="12"/>
          </p:nvPr>
        </p:nvSpPr>
        <p:spPr/>
        <p:txBody>
          <a:bodyPr/>
          <a:lstStyle/>
          <a:p>
            <a:fld id="{20847189-0FE5-4143-948A-AA069A789B9A}" type="slidenum">
              <a:rPr kumimoji="1" lang="ja-JP" altLang="en-US" smtClean="0"/>
              <a:t>‹#›</a:t>
            </a:fld>
            <a:endParaRPr kumimoji="1" lang="ja-JP" altLang="en-US"/>
          </a:p>
        </p:txBody>
      </p:sp>
    </p:spTree>
    <p:extLst>
      <p:ext uri="{BB962C8B-B14F-4D97-AF65-F5344CB8AC3E}">
        <p14:creationId xmlns:p14="http://schemas.microsoft.com/office/powerpoint/2010/main" val="11390594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1456764-E2E8-AA8E-A962-118C6E573A5E}"/>
              </a:ext>
            </a:extLst>
          </p:cNvPr>
          <p:cNvSpPr>
            <a:spLocks noGrp="1"/>
          </p:cNvSpPr>
          <p:nvPr>
            <p:ph type="title"/>
          </p:nvPr>
        </p:nvSpPr>
        <p:spPr>
          <a:xfrm>
            <a:off x="629841" y="365126"/>
            <a:ext cx="78867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D66868B0-ACA8-E5DC-BDEB-4CB6FFD720D1}"/>
              </a:ext>
            </a:extLst>
          </p:cNvPr>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62F291EE-ECBC-5D8D-B798-7533F58299A0}"/>
              </a:ext>
            </a:extLst>
          </p:cNvPr>
          <p:cNvSpPr>
            <a:spLocks noGrp="1"/>
          </p:cNvSpPr>
          <p:nvPr>
            <p:ph sz="half" idx="2"/>
          </p:nvPr>
        </p:nvSpPr>
        <p:spPr>
          <a:xfrm>
            <a:off x="629842" y="2505075"/>
            <a:ext cx="3868340"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4E8EF222-4DE2-42C0-D3FC-0E2CF1E71DEE}"/>
              </a:ext>
            </a:extLst>
          </p:cNvPr>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0B7B2D43-A950-0240-BD99-5C7CFF9BD741}"/>
              </a:ext>
            </a:extLst>
          </p:cNvPr>
          <p:cNvSpPr>
            <a:spLocks noGrp="1"/>
          </p:cNvSpPr>
          <p:nvPr>
            <p:ph sz="quarter" idx="4"/>
          </p:nvPr>
        </p:nvSpPr>
        <p:spPr>
          <a:xfrm>
            <a:off x="4629150" y="2505075"/>
            <a:ext cx="3887391"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FBD62C8E-D09A-167D-C495-C86B805EF784}"/>
              </a:ext>
            </a:extLst>
          </p:cNvPr>
          <p:cNvSpPr>
            <a:spLocks noGrp="1"/>
          </p:cNvSpPr>
          <p:nvPr>
            <p:ph type="dt" sz="half" idx="10"/>
          </p:nvPr>
        </p:nvSpPr>
        <p:spPr/>
        <p:txBody>
          <a:bodyPr/>
          <a:lstStyle/>
          <a:p>
            <a:fld id="{739F6321-B970-427D-A8B1-0B095E84B427}" type="datetimeFigureOut">
              <a:rPr kumimoji="1" lang="ja-JP" altLang="en-US" smtClean="0"/>
              <a:t>2023/1/16</a:t>
            </a:fld>
            <a:endParaRPr kumimoji="1" lang="ja-JP" altLang="en-US"/>
          </a:p>
        </p:txBody>
      </p:sp>
      <p:sp>
        <p:nvSpPr>
          <p:cNvPr id="8" name="フッター プレースホルダー 7">
            <a:extLst>
              <a:ext uri="{FF2B5EF4-FFF2-40B4-BE49-F238E27FC236}">
                <a16:creationId xmlns:a16="http://schemas.microsoft.com/office/drawing/2014/main" id="{B664EFFF-46CC-DFB1-7D3E-32B40AB265D0}"/>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2F6328AC-1F9B-0119-3C10-3F86D2D433E4}"/>
              </a:ext>
            </a:extLst>
          </p:cNvPr>
          <p:cNvSpPr>
            <a:spLocks noGrp="1"/>
          </p:cNvSpPr>
          <p:nvPr>
            <p:ph type="sldNum" sz="quarter" idx="12"/>
          </p:nvPr>
        </p:nvSpPr>
        <p:spPr/>
        <p:txBody>
          <a:bodyPr/>
          <a:lstStyle/>
          <a:p>
            <a:fld id="{20847189-0FE5-4143-948A-AA069A789B9A}" type="slidenum">
              <a:rPr kumimoji="1" lang="ja-JP" altLang="en-US" smtClean="0"/>
              <a:t>‹#›</a:t>
            </a:fld>
            <a:endParaRPr kumimoji="1" lang="ja-JP" altLang="en-US"/>
          </a:p>
        </p:txBody>
      </p:sp>
    </p:spTree>
    <p:extLst>
      <p:ext uri="{BB962C8B-B14F-4D97-AF65-F5344CB8AC3E}">
        <p14:creationId xmlns:p14="http://schemas.microsoft.com/office/powerpoint/2010/main" val="989220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FD12341-9D71-D443-2A7F-3401632EAC7C}"/>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41391141-AD74-1772-144B-D20F2F928944}"/>
              </a:ext>
            </a:extLst>
          </p:cNvPr>
          <p:cNvSpPr>
            <a:spLocks noGrp="1"/>
          </p:cNvSpPr>
          <p:nvPr>
            <p:ph type="dt" sz="half" idx="10"/>
          </p:nvPr>
        </p:nvSpPr>
        <p:spPr/>
        <p:txBody>
          <a:bodyPr/>
          <a:lstStyle/>
          <a:p>
            <a:fld id="{739F6321-B970-427D-A8B1-0B095E84B427}" type="datetimeFigureOut">
              <a:rPr kumimoji="1" lang="ja-JP" altLang="en-US" smtClean="0"/>
              <a:t>2023/1/16</a:t>
            </a:fld>
            <a:endParaRPr kumimoji="1" lang="ja-JP" altLang="en-US"/>
          </a:p>
        </p:txBody>
      </p:sp>
      <p:sp>
        <p:nvSpPr>
          <p:cNvPr id="4" name="フッター プレースホルダー 3">
            <a:extLst>
              <a:ext uri="{FF2B5EF4-FFF2-40B4-BE49-F238E27FC236}">
                <a16:creationId xmlns:a16="http://schemas.microsoft.com/office/drawing/2014/main" id="{8FB90386-B5F9-9276-2157-1F622647C8FA}"/>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5907C881-0018-239D-1906-1FD3B1566F03}"/>
              </a:ext>
            </a:extLst>
          </p:cNvPr>
          <p:cNvSpPr>
            <a:spLocks noGrp="1"/>
          </p:cNvSpPr>
          <p:nvPr>
            <p:ph type="sldNum" sz="quarter" idx="12"/>
          </p:nvPr>
        </p:nvSpPr>
        <p:spPr/>
        <p:txBody>
          <a:bodyPr/>
          <a:lstStyle/>
          <a:p>
            <a:fld id="{20847189-0FE5-4143-948A-AA069A789B9A}" type="slidenum">
              <a:rPr kumimoji="1" lang="ja-JP" altLang="en-US" smtClean="0"/>
              <a:t>‹#›</a:t>
            </a:fld>
            <a:endParaRPr kumimoji="1" lang="ja-JP" altLang="en-US"/>
          </a:p>
        </p:txBody>
      </p:sp>
    </p:spTree>
    <p:extLst>
      <p:ext uri="{BB962C8B-B14F-4D97-AF65-F5344CB8AC3E}">
        <p14:creationId xmlns:p14="http://schemas.microsoft.com/office/powerpoint/2010/main" val="38468444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249A379F-A7DF-64A4-7615-F22A403E2A08}"/>
              </a:ext>
            </a:extLst>
          </p:cNvPr>
          <p:cNvSpPr>
            <a:spLocks noGrp="1"/>
          </p:cNvSpPr>
          <p:nvPr>
            <p:ph type="dt" sz="half" idx="10"/>
          </p:nvPr>
        </p:nvSpPr>
        <p:spPr/>
        <p:txBody>
          <a:bodyPr/>
          <a:lstStyle/>
          <a:p>
            <a:fld id="{739F6321-B970-427D-A8B1-0B095E84B427}" type="datetimeFigureOut">
              <a:rPr kumimoji="1" lang="ja-JP" altLang="en-US" smtClean="0"/>
              <a:t>2023/1/16</a:t>
            </a:fld>
            <a:endParaRPr kumimoji="1" lang="ja-JP" altLang="en-US"/>
          </a:p>
        </p:txBody>
      </p:sp>
      <p:sp>
        <p:nvSpPr>
          <p:cNvPr id="3" name="フッター プレースホルダー 2">
            <a:extLst>
              <a:ext uri="{FF2B5EF4-FFF2-40B4-BE49-F238E27FC236}">
                <a16:creationId xmlns:a16="http://schemas.microsoft.com/office/drawing/2014/main" id="{830FE5BF-BDE2-955A-BBD9-308099C97D2D}"/>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7EE0AF85-60EC-25F8-7585-5FF32B1883C3}"/>
              </a:ext>
            </a:extLst>
          </p:cNvPr>
          <p:cNvSpPr>
            <a:spLocks noGrp="1"/>
          </p:cNvSpPr>
          <p:nvPr>
            <p:ph type="sldNum" sz="quarter" idx="12"/>
          </p:nvPr>
        </p:nvSpPr>
        <p:spPr/>
        <p:txBody>
          <a:bodyPr/>
          <a:lstStyle/>
          <a:p>
            <a:fld id="{20847189-0FE5-4143-948A-AA069A789B9A}" type="slidenum">
              <a:rPr kumimoji="1" lang="ja-JP" altLang="en-US" smtClean="0"/>
              <a:t>‹#›</a:t>
            </a:fld>
            <a:endParaRPr kumimoji="1" lang="ja-JP" altLang="en-US"/>
          </a:p>
        </p:txBody>
      </p:sp>
    </p:spTree>
    <p:extLst>
      <p:ext uri="{BB962C8B-B14F-4D97-AF65-F5344CB8AC3E}">
        <p14:creationId xmlns:p14="http://schemas.microsoft.com/office/powerpoint/2010/main" val="39434749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C9A74BD-709D-E453-5379-E682B18CF645}"/>
              </a:ext>
            </a:extLst>
          </p:cNvPr>
          <p:cNvSpPr>
            <a:spLocks noGrp="1"/>
          </p:cNvSpPr>
          <p:nvPr>
            <p:ph type="title"/>
          </p:nvPr>
        </p:nvSpPr>
        <p:spPr>
          <a:xfrm>
            <a:off x="629841" y="457200"/>
            <a:ext cx="2949178"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2FC059BC-5899-94C3-B8C8-9EA3709178B6}"/>
              </a:ext>
            </a:extLst>
          </p:cNvPr>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1FF68783-CF2D-FE49-74AA-E6C4AA4C156D}"/>
              </a:ext>
            </a:extLst>
          </p:cNvPr>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7448EB1A-1A49-24EA-A385-1C97C7C7DBC8}"/>
              </a:ext>
            </a:extLst>
          </p:cNvPr>
          <p:cNvSpPr>
            <a:spLocks noGrp="1"/>
          </p:cNvSpPr>
          <p:nvPr>
            <p:ph type="dt" sz="half" idx="10"/>
          </p:nvPr>
        </p:nvSpPr>
        <p:spPr/>
        <p:txBody>
          <a:bodyPr/>
          <a:lstStyle/>
          <a:p>
            <a:fld id="{739F6321-B970-427D-A8B1-0B095E84B427}" type="datetimeFigureOut">
              <a:rPr kumimoji="1" lang="ja-JP" altLang="en-US" smtClean="0"/>
              <a:t>2023/1/16</a:t>
            </a:fld>
            <a:endParaRPr kumimoji="1" lang="ja-JP" altLang="en-US"/>
          </a:p>
        </p:txBody>
      </p:sp>
      <p:sp>
        <p:nvSpPr>
          <p:cNvPr id="6" name="フッター プレースホルダー 5">
            <a:extLst>
              <a:ext uri="{FF2B5EF4-FFF2-40B4-BE49-F238E27FC236}">
                <a16:creationId xmlns:a16="http://schemas.microsoft.com/office/drawing/2014/main" id="{CB866CAA-8E59-B0BB-2F47-50B9BB504BAC}"/>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AE8C28F1-202E-5A40-79B0-D8CD6E6AD4D4}"/>
              </a:ext>
            </a:extLst>
          </p:cNvPr>
          <p:cNvSpPr>
            <a:spLocks noGrp="1"/>
          </p:cNvSpPr>
          <p:nvPr>
            <p:ph type="sldNum" sz="quarter" idx="12"/>
          </p:nvPr>
        </p:nvSpPr>
        <p:spPr/>
        <p:txBody>
          <a:bodyPr/>
          <a:lstStyle/>
          <a:p>
            <a:fld id="{20847189-0FE5-4143-948A-AA069A789B9A}" type="slidenum">
              <a:rPr kumimoji="1" lang="ja-JP" altLang="en-US" smtClean="0"/>
              <a:t>‹#›</a:t>
            </a:fld>
            <a:endParaRPr kumimoji="1" lang="ja-JP" altLang="en-US"/>
          </a:p>
        </p:txBody>
      </p:sp>
    </p:spTree>
    <p:extLst>
      <p:ext uri="{BB962C8B-B14F-4D97-AF65-F5344CB8AC3E}">
        <p14:creationId xmlns:p14="http://schemas.microsoft.com/office/powerpoint/2010/main" val="28481399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420927D-E4A7-4818-4883-555B5BAAFC29}"/>
              </a:ext>
            </a:extLst>
          </p:cNvPr>
          <p:cNvSpPr>
            <a:spLocks noGrp="1"/>
          </p:cNvSpPr>
          <p:nvPr>
            <p:ph type="title"/>
          </p:nvPr>
        </p:nvSpPr>
        <p:spPr>
          <a:xfrm>
            <a:off x="629841" y="457200"/>
            <a:ext cx="2949178"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D511A400-791C-A6F2-EF86-F9B0BC07BD73}"/>
              </a:ext>
            </a:extLst>
          </p:cNvPr>
          <p:cNvSpPr>
            <a:spLocks noGrp="1"/>
          </p:cNvSpPr>
          <p:nvPr>
            <p:ph type="pic" idx="1"/>
          </p:nvPr>
        </p:nvSpPr>
        <p:spPr>
          <a:xfrm>
            <a:off x="3887391" y="987426"/>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5D62CCF8-EBDA-0AF6-1872-394EA6396909}"/>
              </a:ext>
            </a:extLst>
          </p:cNvPr>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9B24AE15-1EB0-B946-CED9-6C3849352ACC}"/>
              </a:ext>
            </a:extLst>
          </p:cNvPr>
          <p:cNvSpPr>
            <a:spLocks noGrp="1"/>
          </p:cNvSpPr>
          <p:nvPr>
            <p:ph type="dt" sz="half" idx="10"/>
          </p:nvPr>
        </p:nvSpPr>
        <p:spPr/>
        <p:txBody>
          <a:bodyPr/>
          <a:lstStyle/>
          <a:p>
            <a:fld id="{739F6321-B970-427D-A8B1-0B095E84B427}" type="datetimeFigureOut">
              <a:rPr kumimoji="1" lang="ja-JP" altLang="en-US" smtClean="0"/>
              <a:t>2023/1/16</a:t>
            </a:fld>
            <a:endParaRPr kumimoji="1" lang="ja-JP" altLang="en-US"/>
          </a:p>
        </p:txBody>
      </p:sp>
      <p:sp>
        <p:nvSpPr>
          <p:cNvPr id="6" name="フッター プレースホルダー 5">
            <a:extLst>
              <a:ext uri="{FF2B5EF4-FFF2-40B4-BE49-F238E27FC236}">
                <a16:creationId xmlns:a16="http://schemas.microsoft.com/office/drawing/2014/main" id="{90678E10-7F93-7A77-B2FD-9216FBF9ABA9}"/>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1CA699EA-097D-D73A-ABC3-62393E7BE03B}"/>
              </a:ext>
            </a:extLst>
          </p:cNvPr>
          <p:cNvSpPr>
            <a:spLocks noGrp="1"/>
          </p:cNvSpPr>
          <p:nvPr>
            <p:ph type="sldNum" sz="quarter" idx="12"/>
          </p:nvPr>
        </p:nvSpPr>
        <p:spPr/>
        <p:txBody>
          <a:bodyPr/>
          <a:lstStyle/>
          <a:p>
            <a:fld id="{20847189-0FE5-4143-948A-AA069A789B9A}" type="slidenum">
              <a:rPr kumimoji="1" lang="ja-JP" altLang="en-US" smtClean="0"/>
              <a:t>‹#›</a:t>
            </a:fld>
            <a:endParaRPr kumimoji="1" lang="ja-JP" altLang="en-US"/>
          </a:p>
        </p:txBody>
      </p:sp>
    </p:spTree>
    <p:extLst>
      <p:ext uri="{BB962C8B-B14F-4D97-AF65-F5344CB8AC3E}">
        <p14:creationId xmlns:p14="http://schemas.microsoft.com/office/powerpoint/2010/main" val="41760063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917C564E-5862-614A-14BF-05AC74D28667}"/>
              </a:ext>
            </a:extLst>
          </p:cNvPr>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D8E0EF99-5A79-B015-4C70-FE221D50C761}"/>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8062B480-A821-D647-EC24-2C8A04EA7627}"/>
              </a:ext>
            </a:extLst>
          </p:cNvPr>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39F6321-B970-427D-A8B1-0B095E84B427}" type="datetimeFigureOut">
              <a:rPr kumimoji="1" lang="ja-JP" altLang="en-US" smtClean="0"/>
              <a:t>2023/1/16</a:t>
            </a:fld>
            <a:endParaRPr kumimoji="1" lang="ja-JP" altLang="en-US"/>
          </a:p>
        </p:txBody>
      </p:sp>
      <p:sp>
        <p:nvSpPr>
          <p:cNvPr id="5" name="フッター プレースホルダー 4">
            <a:extLst>
              <a:ext uri="{FF2B5EF4-FFF2-40B4-BE49-F238E27FC236}">
                <a16:creationId xmlns:a16="http://schemas.microsoft.com/office/drawing/2014/main" id="{B7772AB2-B53B-4D73-1BBA-752B929A4E38}"/>
              </a:ext>
            </a:extLst>
          </p:cNvPr>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A0B93B86-6195-BAB6-664A-43B86603F194}"/>
              </a:ext>
            </a:extLst>
          </p:cNvPr>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847189-0FE5-4143-948A-AA069A789B9A}" type="slidenum">
              <a:rPr kumimoji="1" lang="ja-JP" altLang="en-US" smtClean="0"/>
              <a:t>‹#›</a:t>
            </a:fld>
            <a:endParaRPr kumimoji="1" lang="ja-JP" altLang="en-US"/>
          </a:p>
        </p:txBody>
      </p:sp>
    </p:spTree>
    <p:extLst>
      <p:ext uri="{BB962C8B-B14F-4D97-AF65-F5344CB8AC3E}">
        <p14:creationId xmlns:p14="http://schemas.microsoft.com/office/powerpoint/2010/main" val="66526006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1.xml"/><Relationship Id="rId1" Type="http://schemas.openxmlformats.org/officeDocument/2006/relationships/slideLayout" Target="../slideLayouts/slideLayout12.xml"/><Relationship Id="rId5" Type="http://schemas.openxmlformats.org/officeDocument/2006/relationships/image" Target="../media/image2.png"/><Relationship Id="rId4" Type="http://schemas.openxmlformats.org/officeDocument/2006/relationships/hyperlink" Target="https://note.com/polymathnyc/n/n03979e117731"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2.xml"/><Relationship Id="rId1" Type="http://schemas.openxmlformats.org/officeDocument/2006/relationships/slideLayout" Target="../slideLayouts/slideLayout1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3.xml"/><Relationship Id="rId1" Type="http://schemas.openxmlformats.org/officeDocument/2006/relationships/slideLayout" Target="../slideLayouts/slideLayout1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1.emf"/><Relationship Id="rId7"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1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 Id="rId9"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535C8E4-F0F9-93DE-52EE-FEE4EC373F5C}"/>
              </a:ext>
            </a:extLst>
          </p:cNvPr>
          <p:cNvSpPr/>
          <p:nvPr/>
        </p:nvSpPr>
        <p:spPr>
          <a:xfrm>
            <a:off x="0" y="11673"/>
            <a:ext cx="9144000" cy="715913"/>
          </a:xfrm>
          <a:prstGeom prst="rect">
            <a:avLst/>
          </a:prstGeom>
          <a:solidFill>
            <a:srgbClr val="00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solidFill>
                <a:schemeClr val="accent2">
                  <a:lumMod val="40000"/>
                  <a:lumOff val="60000"/>
                </a:schemeClr>
              </a:solidFill>
            </a:endParaRPr>
          </a:p>
        </p:txBody>
      </p:sp>
      <p:sp>
        <p:nvSpPr>
          <p:cNvPr id="53251" name="Rectangle 7">
            <a:extLst>
              <a:ext uri="{FF2B5EF4-FFF2-40B4-BE49-F238E27FC236}">
                <a16:creationId xmlns:a16="http://schemas.microsoft.com/office/drawing/2014/main" id="{9CC7D68E-3766-E7A1-CF41-6DF892908EBF}"/>
              </a:ext>
            </a:extLst>
          </p:cNvPr>
          <p:cNvSpPr>
            <a:spLocks noChangeArrowheads="1"/>
          </p:cNvSpPr>
          <p:nvPr/>
        </p:nvSpPr>
        <p:spPr bwMode="auto">
          <a:xfrm>
            <a:off x="228599" y="139497"/>
            <a:ext cx="693420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ＭＳ Ｐゴシック" panose="020B0600070205080204" pitchFamily="50" charset="-128"/>
              </a:defRPr>
            </a:lvl1pPr>
            <a:lvl2pPr marL="742950" indent="-285750">
              <a:defRPr>
                <a:solidFill>
                  <a:schemeClr val="tx1"/>
                </a:solidFill>
                <a:latin typeface="Calibri" panose="020F0502020204030204" pitchFamily="34" charset="0"/>
                <a:ea typeface="ＭＳ Ｐゴシック" panose="020B0600070205080204" pitchFamily="50" charset="-128"/>
              </a:defRPr>
            </a:lvl2pPr>
            <a:lvl3pPr marL="1143000" indent="-228600">
              <a:defRPr>
                <a:solidFill>
                  <a:schemeClr val="tx1"/>
                </a:solidFill>
                <a:latin typeface="Calibri" panose="020F0502020204030204" pitchFamily="34" charset="0"/>
                <a:ea typeface="ＭＳ Ｐゴシック" panose="020B0600070205080204" pitchFamily="50" charset="-128"/>
              </a:defRPr>
            </a:lvl3pPr>
            <a:lvl4pPr marL="1600200" indent="-228600">
              <a:defRPr>
                <a:solidFill>
                  <a:schemeClr val="tx1"/>
                </a:solidFill>
                <a:latin typeface="Calibri" panose="020F0502020204030204" pitchFamily="34" charset="0"/>
                <a:ea typeface="ＭＳ Ｐゴシック" panose="020B0600070205080204" pitchFamily="50" charset="-128"/>
              </a:defRPr>
            </a:lvl4pPr>
            <a:lvl5pPr marL="2057400" indent="-228600">
              <a:defRPr>
                <a:solidFill>
                  <a:schemeClr val="tx1"/>
                </a:solidFill>
                <a:latin typeface="Calibri" panose="020F0502020204030204" pitchFamily="34" charset="0"/>
                <a:ea typeface="ＭＳ Ｐゴシック" panose="020B0600070205080204" pitchFamily="50" charset="-128"/>
              </a:defRPr>
            </a:lvl5pPr>
            <a:lvl6pPr marL="2514600" indent="-228600" defTabSz="457200" fontAlgn="base">
              <a:spcBef>
                <a:spcPct val="0"/>
              </a:spcBef>
              <a:spcAft>
                <a:spcPct val="0"/>
              </a:spcAft>
              <a:defRPr>
                <a:solidFill>
                  <a:schemeClr val="tx1"/>
                </a:solidFill>
                <a:latin typeface="Calibri" panose="020F0502020204030204" pitchFamily="34" charset="0"/>
                <a:ea typeface="ＭＳ Ｐゴシック" panose="020B0600070205080204" pitchFamily="50" charset="-128"/>
              </a:defRPr>
            </a:lvl6pPr>
            <a:lvl7pPr marL="2971800" indent="-228600" defTabSz="457200" fontAlgn="base">
              <a:spcBef>
                <a:spcPct val="0"/>
              </a:spcBef>
              <a:spcAft>
                <a:spcPct val="0"/>
              </a:spcAft>
              <a:defRPr>
                <a:solidFill>
                  <a:schemeClr val="tx1"/>
                </a:solidFill>
                <a:latin typeface="Calibri" panose="020F0502020204030204" pitchFamily="34" charset="0"/>
                <a:ea typeface="ＭＳ Ｐゴシック" panose="020B0600070205080204" pitchFamily="50" charset="-128"/>
              </a:defRPr>
            </a:lvl7pPr>
            <a:lvl8pPr marL="3429000" indent="-228600" defTabSz="457200" fontAlgn="base">
              <a:spcBef>
                <a:spcPct val="0"/>
              </a:spcBef>
              <a:spcAft>
                <a:spcPct val="0"/>
              </a:spcAft>
              <a:defRPr>
                <a:solidFill>
                  <a:schemeClr val="tx1"/>
                </a:solidFill>
                <a:latin typeface="Calibri" panose="020F0502020204030204" pitchFamily="34" charset="0"/>
                <a:ea typeface="ＭＳ Ｐゴシック" panose="020B0600070205080204" pitchFamily="50" charset="-128"/>
              </a:defRPr>
            </a:lvl8pPr>
            <a:lvl9pPr marL="3886200" indent="-228600" defTabSz="457200" fontAlgn="base">
              <a:spcBef>
                <a:spcPct val="0"/>
              </a:spcBef>
              <a:spcAft>
                <a:spcPct val="0"/>
              </a:spcAft>
              <a:defRPr>
                <a:solidFill>
                  <a:schemeClr val="tx1"/>
                </a:solidFill>
                <a:latin typeface="Calibri" panose="020F0502020204030204" pitchFamily="34" charset="0"/>
                <a:ea typeface="ＭＳ Ｐゴシック" panose="020B0600070205080204" pitchFamily="50" charset="-128"/>
              </a:defRPr>
            </a:lvl9pPr>
          </a:lstStyle>
          <a:p>
            <a:r>
              <a:rPr lang="ja-JP" altLang="en-US" sz="2400" dirty="0">
                <a:solidFill>
                  <a:schemeClr val="bg1"/>
                </a:solidFill>
              </a:rPr>
              <a:t>留学からの気づき：自分自身で試してみることが重要</a:t>
            </a:r>
            <a:endParaRPr lang="en-US" altLang="ja-JP" sz="2400" dirty="0">
              <a:solidFill>
                <a:schemeClr val="bg1"/>
              </a:solidFill>
            </a:endParaRPr>
          </a:p>
        </p:txBody>
      </p:sp>
      <p:sp>
        <p:nvSpPr>
          <p:cNvPr id="10" name="Rectangle 9">
            <a:extLst>
              <a:ext uri="{FF2B5EF4-FFF2-40B4-BE49-F238E27FC236}">
                <a16:creationId xmlns:a16="http://schemas.microsoft.com/office/drawing/2014/main" id="{94FCDFC4-E639-B41B-E3D1-CA8530BD65C8}"/>
              </a:ext>
            </a:extLst>
          </p:cNvPr>
          <p:cNvSpPr>
            <a:spLocks noChangeArrowheads="1"/>
          </p:cNvSpPr>
          <p:nvPr/>
        </p:nvSpPr>
        <p:spPr bwMode="auto">
          <a:xfrm>
            <a:off x="0" y="6398958"/>
            <a:ext cx="9144000" cy="457200"/>
          </a:xfrm>
          <a:prstGeom prst="rect">
            <a:avLst/>
          </a:prstGeom>
          <a:solidFill>
            <a:srgbClr val="1A2C64"/>
          </a:solidFill>
          <a:ln>
            <a:noFill/>
          </a:ln>
          <a:effectLst>
            <a:outerShdw blurRad="40000" dist="23000" dir="5400000" rotWithShape="0">
              <a:srgbClr val="80808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ＭＳ Ｐゴシック" panose="020B0600070205080204" pitchFamily="50" charset="-128"/>
              </a:defRPr>
            </a:lvl1pPr>
            <a:lvl2pPr marL="742950" indent="-285750">
              <a:defRPr>
                <a:solidFill>
                  <a:schemeClr val="tx1"/>
                </a:solidFill>
                <a:latin typeface="Calibri" panose="020F0502020204030204" pitchFamily="34" charset="0"/>
                <a:ea typeface="ＭＳ Ｐゴシック" panose="020B0600070205080204" pitchFamily="50" charset="-128"/>
              </a:defRPr>
            </a:lvl2pPr>
            <a:lvl3pPr marL="1143000" indent="-228600">
              <a:defRPr>
                <a:solidFill>
                  <a:schemeClr val="tx1"/>
                </a:solidFill>
                <a:latin typeface="Calibri" panose="020F0502020204030204" pitchFamily="34" charset="0"/>
                <a:ea typeface="ＭＳ Ｐゴシック" panose="020B0600070205080204" pitchFamily="50" charset="-128"/>
              </a:defRPr>
            </a:lvl3pPr>
            <a:lvl4pPr marL="1600200" indent="-228600">
              <a:defRPr>
                <a:solidFill>
                  <a:schemeClr val="tx1"/>
                </a:solidFill>
                <a:latin typeface="Calibri" panose="020F0502020204030204" pitchFamily="34" charset="0"/>
                <a:ea typeface="ＭＳ Ｐゴシック" panose="020B0600070205080204" pitchFamily="50" charset="-128"/>
              </a:defRPr>
            </a:lvl4pPr>
            <a:lvl5pPr marL="2057400" indent="-228600">
              <a:defRPr>
                <a:solidFill>
                  <a:schemeClr val="tx1"/>
                </a:solidFill>
                <a:latin typeface="Calibri" panose="020F0502020204030204" pitchFamily="34" charset="0"/>
                <a:ea typeface="ＭＳ Ｐゴシック" panose="020B0600070205080204" pitchFamily="50" charset="-128"/>
              </a:defRPr>
            </a:lvl5pPr>
            <a:lvl6pPr marL="2514600" indent="-228600" defTabSz="457200" fontAlgn="base">
              <a:spcBef>
                <a:spcPct val="0"/>
              </a:spcBef>
              <a:spcAft>
                <a:spcPct val="0"/>
              </a:spcAft>
              <a:defRPr>
                <a:solidFill>
                  <a:schemeClr val="tx1"/>
                </a:solidFill>
                <a:latin typeface="Calibri" panose="020F0502020204030204" pitchFamily="34" charset="0"/>
                <a:ea typeface="ＭＳ Ｐゴシック" panose="020B0600070205080204" pitchFamily="50" charset="-128"/>
              </a:defRPr>
            </a:lvl6pPr>
            <a:lvl7pPr marL="2971800" indent="-228600" defTabSz="457200" fontAlgn="base">
              <a:spcBef>
                <a:spcPct val="0"/>
              </a:spcBef>
              <a:spcAft>
                <a:spcPct val="0"/>
              </a:spcAft>
              <a:defRPr>
                <a:solidFill>
                  <a:schemeClr val="tx1"/>
                </a:solidFill>
                <a:latin typeface="Calibri" panose="020F0502020204030204" pitchFamily="34" charset="0"/>
                <a:ea typeface="ＭＳ Ｐゴシック" panose="020B0600070205080204" pitchFamily="50" charset="-128"/>
              </a:defRPr>
            </a:lvl7pPr>
            <a:lvl8pPr marL="3429000" indent="-228600" defTabSz="457200" fontAlgn="base">
              <a:spcBef>
                <a:spcPct val="0"/>
              </a:spcBef>
              <a:spcAft>
                <a:spcPct val="0"/>
              </a:spcAft>
              <a:defRPr>
                <a:solidFill>
                  <a:schemeClr val="tx1"/>
                </a:solidFill>
                <a:latin typeface="Calibri" panose="020F0502020204030204" pitchFamily="34" charset="0"/>
                <a:ea typeface="ＭＳ Ｐゴシック" panose="020B0600070205080204" pitchFamily="50" charset="-128"/>
              </a:defRPr>
            </a:lvl8pPr>
            <a:lvl9pPr marL="3886200" indent="-228600" defTabSz="457200" fontAlgn="base">
              <a:spcBef>
                <a:spcPct val="0"/>
              </a:spcBef>
              <a:spcAft>
                <a:spcPct val="0"/>
              </a:spcAft>
              <a:defRPr>
                <a:solidFill>
                  <a:schemeClr val="tx1"/>
                </a:solidFill>
                <a:latin typeface="Calibri" panose="020F0502020204030204" pitchFamily="34" charset="0"/>
                <a:ea typeface="ＭＳ Ｐゴシック" panose="020B0600070205080204" pitchFamily="50" charset="-128"/>
              </a:defRPr>
            </a:lvl9pPr>
          </a:lstStyle>
          <a:p>
            <a:pPr algn="ctr"/>
            <a:endParaRPr lang="ja-JP" altLang="ja-JP">
              <a:solidFill>
                <a:srgbClr val="E6B9B8"/>
              </a:solidFill>
            </a:endParaRPr>
          </a:p>
        </p:txBody>
      </p:sp>
      <p:pic>
        <p:nvPicPr>
          <p:cNvPr id="53254" name="Picture 10">
            <a:extLst>
              <a:ext uri="{FF2B5EF4-FFF2-40B4-BE49-F238E27FC236}">
                <a16:creationId xmlns:a16="http://schemas.microsoft.com/office/drawing/2014/main" id="{2D8A0A27-1D43-8A8E-E727-4A0268155DE2}"/>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162801" y="6516433"/>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3255" name="TextBox 11">
            <a:extLst>
              <a:ext uri="{FF2B5EF4-FFF2-40B4-BE49-F238E27FC236}">
                <a16:creationId xmlns:a16="http://schemas.microsoft.com/office/drawing/2014/main" id="{D8467F87-F31E-64D5-F5ED-6FDCD4133253}"/>
              </a:ext>
            </a:extLst>
          </p:cNvPr>
          <p:cNvSpPr txBox="1">
            <a:spLocks noChangeArrowheads="1"/>
          </p:cNvSpPr>
          <p:nvPr/>
        </p:nvSpPr>
        <p:spPr bwMode="auto">
          <a:xfrm>
            <a:off x="255588" y="6408483"/>
            <a:ext cx="6781800" cy="3638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ＭＳ Ｐゴシック" panose="020B0600070205080204" pitchFamily="50" charset="-128"/>
              </a:defRPr>
            </a:lvl1pPr>
            <a:lvl2pPr marL="742950" indent="-285750">
              <a:defRPr>
                <a:solidFill>
                  <a:schemeClr val="tx1"/>
                </a:solidFill>
                <a:latin typeface="Calibri" panose="020F0502020204030204" pitchFamily="34" charset="0"/>
                <a:ea typeface="ＭＳ Ｐゴシック" panose="020B0600070205080204" pitchFamily="50" charset="-128"/>
              </a:defRPr>
            </a:lvl2pPr>
            <a:lvl3pPr marL="1143000" indent="-228600">
              <a:defRPr>
                <a:solidFill>
                  <a:schemeClr val="tx1"/>
                </a:solidFill>
                <a:latin typeface="Calibri" panose="020F0502020204030204" pitchFamily="34" charset="0"/>
                <a:ea typeface="ＭＳ Ｐゴシック" panose="020B0600070205080204" pitchFamily="50" charset="-128"/>
              </a:defRPr>
            </a:lvl3pPr>
            <a:lvl4pPr marL="1600200" indent="-228600">
              <a:defRPr>
                <a:solidFill>
                  <a:schemeClr val="tx1"/>
                </a:solidFill>
                <a:latin typeface="Calibri" panose="020F0502020204030204" pitchFamily="34" charset="0"/>
                <a:ea typeface="ＭＳ Ｐゴシック" panose="020B0600070205080204" pitchFamily="50" charset="-128"/>
              </a:defRPr>
            </a:lvl4pPr>
            <a:lvl5pPr marL="2057400" indent="-228600">
              <a:defRPr>
                <a:solidFill>
                  <a:schemeClr val="tx1"/>
                </a:solidFill>
                <a:latin typeface="Calibri" panose="020F0502020204030204" pitchFamily="34" charset="0"/>
                <a:ea typeface="ＭＳ Ｐゴシック" panose="020B0600070205080204" pitchFamily="50" charset="-128"/>
              </a:defRPr>
            </a:lvl5pPr>
            <a:lvl6pPr marL="2514600" indent="-228600" defTabSz="457200" fontAlgn="base">
              <a:spcBef>
                <a:spcPct val="0"/>
              </a:spcBef>
              <a:spcAft>
                <a:spcPct val="0"/>
              </a:spcAft>
              <a:defRPr>
                <a:solidFill>
                  <a:schemeClr val="tx1"/>
                </a:solidFill>
                <a:latin typeface="Calibri" panose="020F0502020204030204" pitchFamily="34" charset="0"/>
                <a:ea typeface="ＭＳ Ｐゴシック" panose="020B0600070205080204" pitchFamily="50" charset="-128"/>
              </a:defRPr>
            </a:lvl6pPr>
            <a:lvl7pPr marL="2971800" indent="-228600" defTabSz="457200" fontAlgn="base">
              <a:spcBef>
                <a:spcPct val="0"/>
              </a:spcBef>
              <a:spcAft>
                <a:spcPct val="0"/>
              </a:spcAft>
              <a:defRPr>
                <a:solidFill>
                  <a:schemeClr val="tx1"/>
                </a:solidFill>
                <a:latin typeface="Calibri" panose="020F0502020204030204" pitchFamily="34" charset="0"/>
                <a:ea typeface="ＭＳ Ｐゴシック" panose="020B0600070205080204" pitchFamily="50" charset="-128"/>
              </a:defRPr>
            </a:lvl7pPr>
            <a:lvl8pPr marL="3429000" indent="-228600" defTabSz="457200" fontAlgn="base">
              <a:spcBef>
                <a:spcPct val="0"/>
              </a:spcBef>
              <a:spcAft>
                <a:spcPct val="0"/>
              </a:spcAft>
              <a:defRPr>
                <a:solidFill>
                  <a:schemeClr val="tx1"/>
                </a:solidFill>
                <a:latin typeface="Calibri" panose="020F0502020204030204" pitchFamily="34" charset="0"/>
                <a:ea typeface="ＭＳ Ｐゴシック" panose="020B0600070205080204" pitchFamily="50" charset="-128"/>
              </a:defRPr>
            </a:lvl8pPr>
            <a:lvl9pPr marL="3886200" indent="-228600" defTabSz="457200" fontAlgn="base">
              <a:spcBef>
                <a:spcPct val="0"/>
              </a:spcBef>
              <a:spcAft>
                <a:spcPct val="0"/>
              </a:spcAft>
              <a:defRPr>
                <a:solidFill>
                  <a:schemeClr val="tx1"/>
                </a:solidFill>
                <a:latin typeface="Calibri" panose="020F0502020204030204" pitchFamily="34" charset="0"/>
                <a:ea typeface="ＭＳ Ｐゴシック" panose="020B0600070205080204" pitchFamily="50" charset="-128"/>
              </a:defRPr>
            </a:lvl9pPr>
          </a:lstStyle>
          <a:p>
            <a:pPr>
              <a:lnSpc>
                <a:spcPts val="2400"/>
              </a:lnSpc>
            </a:pPr>
            <a:fld id="{7DA3EA7D-B1E8-4CA0-9B72-786A5425469D}" type="slidenum">
              <a:rPr lang="en-US" altLang="ja-JP" sz="1200" b="1">
                <a:solidFill>
                  <a:schemeClr val="bg1"/>
                </a:solidFill>
              </a:rPr>
              <a:pPr>
                <a:lnSpc>
                  <a:spcPts val="2400"/>
                </a:lnSpc>
              </a:pPr>
              <a:t>1</a:t>
            </a:fld>
            <a:r>
              <a:rPr lang="en-US" altLang="ja-JP" sz="1200" b="1">
                <a:solidFill>
                  <a:schemeClr val="bg1"/>
                </a:solidFill>
              </a:rPr>
              <a:t> </a:t>
            </a:r>
            <a:r>
              <a:rPr lang="en-US" altLang="ja-JP" sz="1200">
                <a:solidFill>
                  <a:schemeClr val="bg1"/>
                </a:solidFill>
              </a:rPr>
              <a:t>|</a:t>
            </a:r>
            <a:r>
              <a:rPr lang="en-US" altLang="ja-JP" sz="1200" b="1">
                <a:solidFill>
                  <a:schemeClr val="bg1"/>
                </a:solidFill>
              </a:rPr>
              <a:t> </a:t>
            </a:r>
            <a:r>
              <a:rPr lang="en-US" altLang="ja-JP" sz="1200" i="1">
                <a:solidFill>
                  <a:schemeClr val="bg1"/>
                </a:solidFill>
              </a:rPr>
              <a:t>Presentation Title Presentation Title</a:t>
            </a:r>
          </a:p>
        </p:txBody>
      </p:sp>
      <p:sp>
        <p:nvSpPr>
          <p:cNvPr id="2" name="テキスト ボックス 1">
            <a:extLst>
              <a:ext uri="{FF2B5EF4-FFF2-40B4-BE49-F238E27FC236}">
                <a16:creationId xmlns:a16="http://schemas.microsoft.com/office/drawing/2014/main" id="{5ABBF0A3-45C2-5D58-40A0-6F6E0710BD44}"/>
              </a:ext>
            </a:extLst>
          </p:cNvPr>
          <p:cNvSpPr txBox="1"/>
          <p:nvPr/>
        </p:nvSpPr>
        <p:spPr>
          <a:xfrm>
            <a:off x="452284" y="953729"/>
            <a:ext cx="8691716" cy="1200329"/>
          </a:xfrm>
          <a:prstGeom prst="rect">
            <a:avLst/>
          </a:prstGeom>
          <a:noFill/>
        </p:spPr>
        <p:txBody>
          <a:bodyPr wrap="square" rtlCol="0">
            <a:spAutoFit/>
          </a:bodyPr>
          <a:lstStyle/>
          <a:p>
            <a:r>
              <a:rPr kumimoji="1" lang="ja-JP" altLang="en-US" dirty="0">
                <a:latin typeface="メイリオ" panose="020B0604030504040204" pitchFamily="50" charset="-128"/>
                <a:ea typeface="メイリオ" panose="020B0604030504040204" pitchFamily="50" charset="-128"/>
              </a:rPr>
              <a:t>・例として、</a:t>
            </a:r>
            <a:r>
              <a:rPr kumimoji="1" lang="en-US" altLang="ja-JP" dirty="0">
                <a:latin typeface="メイリオ" panose="020B0604030504040204" pitchFamily="50" charset="-128"/>
                <a:ea typeface="メイリオ" panose="020B0604030504040204" pitchFamily="50" charset="-128"/>
              </a:rPr>
              <a:t>Neural Style Transfer (2017</a:t>
            </a:r>
            <a:r>
              <a:rPr kumimoji="1" lang="ja-JP" altLang="en-US" dirty="0">
                <a:latin typeface="メイリオ" panose="020B0604030504040204" pitchFamily="50" charset="-128"/>
                <a:ea typeface="メイリオ" panose="020B0604030504040204" pitchFamily="50" charset="-128"/>
              </a:rPr>
              <a:t>、最初期バージョン</a:t>
            </a:r>
            <a:r>
              <a:rPr kumimoji="1" lang="en-US" altLang="ja-JP" dirty="0">
                <a:latin typeface="メイリオ" panose="020B0604030504040204" pitchFamily="50" charset="-128"/>
                <a:ea typeface="メイリオ" panose="020B0604030504040204" pitchFamily="50" charset="-128"/>
              </a:rPr>
              <a:t>)</a:t>
            </a:r>
            <a:r>
              <a:rPr kumimoji="1" lang="ja-JP" altLang="en-US" dirty="0">
                <a:latin typeface="メイリオ" panose="020B0604030504040204" pitchFamily="50" charset="-128"/>
                <a:ea typeface="メイリオ" panose="020B0604030504040204" pitchFamily="50" charset="-128"/>
              </a:rPr>
              <a:t>を挙げる。</a:t>
            </a:r>
            <a:endParaRPr kumimoji="1" lang="en-US" altLang="ja-JP" dirty="0">
              <a:latin typeface="メイリオ" panose="020B0604030504040204" pitchFamily="50" charset="-128"/>
              <a:ea typeface="メイリオ" panose="020B0604030504040204" pitchFamily="50" charset="-128"/>
            </a:endParaRPr>
          </a:p>
          <a:p>
            <a:r>
              <a:rPr lang="ja-JP" altLang="en-US" dirty="0">
                <a:latin typeface="メイリオ" panose="020B0604030504040204" pitchFamily="50" charset="-128"/>
                <a:ea typeface="メイリオ" panose="020B0604030504040204" pitchFamily="50" charset="-128"/>
              </a:rPr>
              <a:t>・任意の画像（</a:t>
            </a:r>
            <a:r>
              <a:rPr lang="en-US" altLang="ja-JP" dirty="0">
                <a:latin typeface="メイリオ" panose="020B0604030504040204" pitchFamily="50" charset="-128"/>
                <a:ea typeface="メイリオ" panose="020B0604030504040204" pitchFamily="50" charset="-128"/>
              </a:rPr>
              <a:t>Contents</a:t>
            </a:r>
            <a:r>
              <a:rPr lang="ja-JP" altLang="en-US" dirty="0">
                <a:latin typeface="メイリオ" panose="020B0604030504040204" pitchFamily="50" charset="-128"/>
                <a:ea typeface="メイリオ" panose="020B0604030504040204" pitchFamily="50" charset="-128"/>
              </a:rPr>
              <a:t>）を別の任意の画像（</a:t>
            </a:r>
            <a:r>
              <a:rPr lang="en-US" altLang="ja-JP" dirty="0">
                <a:latin typeface="メイリオ" panose="020B0604030504040204" pitchFamily="50" charset="-128"/>
                <a:ea typeface="メイリオ" panose="020B0604030504040204" pitchFamily="50" charset="-128"/>
              </a:rPr>
              <a:t>Style</a:t>
            </a:r>
            <a:r>
              <a:rPr lang="ja-JP" altLang="en-US" dirty="0">
                <a:latin typeface="メイリオ" panose="020B0604030504040204" pitchFamily="50" charset="-128"/>
                <a:ea typeface="メイリオ" panose="020B0604030504040204" pitchFamily="50" charset="-128"/>
              </a:rPr>
              <a:t>）のスタイルにアレンジ</a:t>
            </a:r>
            <a:endParaRPr lang="en-US" altLang="ja-JP" dirty="0">
              <a:latin typeface="メイリオ" panose="020B0604030504040204" pitchFamily="50" charset="-128"/>
              <a:ea typeface="メイリオ" panose="020B0604030504040204" pitchFamily="50" charset="-128"/>
            </a:endParaRPr>
          </a:p>
          <a:p>
            <a:r>
              <a:rPr lang="ja-JP" altLang="en-US" dirty="0">
                <a:latin typeface="メイリオ" panose="020B0604030504040204" pitchFamily="50" charset="-128"/>
                <a:ea typeface="メイリオ" panose="020B0604030504040204" pitchFamily="50" charset="-128"/>
              </a:rPr>
              <a:t>・以下典型的な成功例（</a:t>
            </a:r>
            <a:r>
              <a:rPr lang="en-US" altLang="ja-JP" dirty="0">
                <a:latin typeface="メイリオ" panose="020B0604030504040204" pitchFamily="50" charset="-128"/>
                <a:ea typeface="メイリオ" panose="020B0604030504040204" pitchFamily="50" charset="-128"/>
                <a:hlinkClick r:id="rId4"/>
              </a:rPr>
              <a:t>https://note.com/polymathnyc/n/n03979e117731</a:t>
            </a:r>
            <a:r>
              <a:rPr lang="ja-JP" altLang="en-US" dirty="0">
                <a:latin typeface="メイリオ" panose="020B0604030504040204" pitchFamily="50" charset="-128"/>
                <a:ea typeface="メイリオ" panose="020B0604030504040204" pitchFamily="50" charset="-128"/>
              </a:rPr>
              <a:t>）</a:t>
            </a:r>
            <a:endParaRPr lang="en-US" altLang="ja-JP" dirty="0">
              <a:latin typeface="メイリオ" panose="020B0604030504040204" pitchFamily="50" charset="-128"/>
              <a:ea typeface="メイリオ" panose="020B0604030504040204" pitchFamily="50" charset="-128"/>
            </a:endParaRPr>
          </a:p>
          <a:p>
            <a:r>
              <a:rPr lang="ja-JP" altLang="en-US" dirty="0">
                <a:latin typeface="メイリオ" panose="020B0604030504040204" pitchFamily="50" charset="-128"/>
                <a:ea typeface="メイリオ" panose="020B0604030504040204" pitchFamily="50" charset="-128"/>
              </a:rPr>
              <a:t>・（私含め）日本語まとめサイトで仕組みをななめ読みして分かった気になりがち</a:t>
            </a:r>
            <a:endParaRPr lang="en-US" altLang="ja-JP" dirty="0">
              <a:latin typeface="メイリオ" panose="020B0604030504040204" pitchFamily="50" charset="-128"/>
              <a:ea typeface="メイリオ" panose="020B0604030504040204" pitchFamily="50" charset="-128"/>
            </a:endParaRPr>
          </a:p>
        </p:txBody>
      </p:sp>
      <p:pic>
        <p:nvPicPr>
          <p:cNvPr id="4" name="図 3">
            <a:extLst>
              <a:ext uri="{FF2B5EF4-FFF2-40B4-BE49-F238E27FC236}">
                <a16:creationId xmlns:a16="http://schemas.microsoft.com/office/drawing/2014/main" id="{4F663286-49BB-2E61-BEFE-B4158A7DD938}"/>
              </a:ext>
            </a:extLst>
          </p:cNvPr>
          <p:cNvPicPr>
            <a:picLocks noChangeAspect="1"/>
          </p:cNvPicPr>
          <p:nvPr/>
        </p:nvPicPr>
        <p:blipFill>
          <a:blip r:embed="rId5"/>
          <a:stretch>
            <a:fillRect/>
          </a:stretch>
        </p:blipFill>
        <p:spPr>
          <a:xfrm>
            <a:off x="198309" y="2411677"/>
            <a:ext cx="8684254" cy="2150491"/>
          </a:xfrm>
          <a:prstGeom prst="rect">
            <a:avLst/>
          </a:prstGeom>
        </p:spPr>
      </p:pic>
    </p:spTree>
    <p:extLst>
      <p:ext uri="{BB962C8B-B14F-4D97-AF65-F5344CB8AC3E}">
        <p14:creationId xmlns:p14="http://schemas.microsoft.com/office/powerpoint/2010/main" val="8787553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535C8E4-F0F9-93DE-52EE-FEE4EC373F5C}"/>
              </a:ext>
            </a:extLst>
          </p:cNvPr>
          <p:cNvSpPr/>
          <p:nvPr/>
        </p:nvSpPr>
        <p:spPr>
          <a:xfrm>
            <a:off x="0" y="11673"/>
            <a:ext cx="9144000" cy="715913"/>
          </a:xfrm>
          <a:prstGeom prst="rect">
            <a:avLst/>
          </a:prstGeom>
          <a:solidFill>
            <a:srgbClr val="00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solidFill>
                <a:schemeClr val="accent2">
                  <a:lumMod val="40000"/>
                  <a:lumOff val="60000"/>
                </a:schemeClr>
              </a:solidFill>
            </a:endParaRPr>
          </a:p>
        </p:txBody>
      </p:sp>
      <p:sp>
        <p:nvSpPr>
          <p:cNvPr id="53251" name="Rectangle 7">
            <a:extLst>
              <a:ext uri="{FF2B5EF4-FFF2-40B4-BE49-F238E27FC236}">
                <a16:creationId xmlns:a16="http://schemas.microsoft.com/office/drawing/2014/main" id="{9CC7D68E-3766-E7A1-CF41-6DF892908EBF}"/>
              </a:ext>
            </a:extLst>
          </p:cNvPr>
          <p:cNvSpPr>
            <a:spLocks noChangeArrowheads="1"/>
          </p:cNvSpPr>
          <p:nvPr/>
        </p:nvSpPr>
        <p:spPr bwMode="auto">
          <a:xfrm>
            <a:off x="228599" y="139497"/>
            <a:ext cx="693420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ＭＳ Ｐゴシック" panose="020B0600070205080204" pitchFamily="50" charset="-128"/>
              </a:defRPr>
            </a:lvl1pPr>
            <a:lvl2pPr marL="742950" indent="-285750">
              <a:defRPr>
                <a:solidFill>
                  <a:schemeClr val="tx1"/>
                </a:solidFill>
                <a:latin typeface="Calibri" panose="020F0502020204030204" pitchFamily="34" charset="0"/>
                <a:ea typeface="ＭＳ Ｐゴシック" panose="020B0600070205080204" pitchFamily="50" charset="-128"/>
              </a:defRPr>
            </a:lvl2pPr>
            <a:lvl3pPr marL="1143000" indent="-228600">
              <a:defRPr>
                <a:solidFill>
                  <a:schemeClr val="tx1"/>
                </a:solidFill>
                <a:latin typeface="Calibri" panose="020F0502020204030204" pitchFamily="34" charset="0"/>
                <a:ea typeface="ＭＳ Ｐゴシック" panose="020B0600070205080204" pitchFamily="50" charset="-128"/>
              </a:defRPr>
            </a:lvl3pPr>
            <a:lvl4pPr marL="1600200" indent="-228600">
              <a:defRPr>
                <a:solidFill>
                  <a:schemeClr val="tx1"/>
                </a:solidFill>
                <a:latin typeface="Calibri" panose="020F0502020204030204" pitchFamily="34" charset="0"/>
                <a:ea typeface="ＭＳ Ｐゴシック" panose="020B0600070205080204" pitchFamily="50" charset="-128"/>
              </a:defRPr>
            </a:lvl4pPr>
            <a:lvl5pPr marL="2057400" indent="-228600">
              <a:defRPr>
                <a:solidFill>
                  <a:schemeClr val="tx1"/>
                </a:solidFill>
                <a:latin typeface="Calibri" panose="020F0502020204030204" pitchFamily="34" charset="0"/>
                <a:ea typeface="ＭＳ Ｐゴシック" panose="020B0600070205080204" pitchFamily="50" charset="-128"/>
              </a:defRPr>
            </a:lvl5pPr>
            <a:lvl6pPr marL="2514600" indent="-228600" defTabSz="457200" fontAlgn="base">
              <a:spcBef>
                <a:spcPct val="0"/>
              </a:spcBef>
              <a:spcAft>
                <a:spcPct val="0"/>
              </a:spcAft>
              <a:defRPr>
                <a:solidFill>
                  <a:schemeClr val="tx1"/>
                </a:solidFill>
                <a:latin typeface="Calibri" panose="020F0502020204030204" pitchFamily="34" charset="0"/>
                <a:ea typeface="ＭＳ Ｐゴシック" panose="020B0600070205080204" pitchFamily="50" charset="-128"/>
              </a:defRPr>
            </a:lvl6pPr>
            <a:lvl7pPr marL="2971800" indent="-228600" defTabSz="457200" fontAlgn="base">
              <a:spcBef>
                <a:spcPct val="0"/>
              </a:spcBef>
              <a:spcAft>
                <a:spcPct val="0"/>
              </a:spcAft>
              <a:defRPr>
                <a:solidFill>
                  <a:schemeClr val="tx1"/>
                </a:solidFill>
                <a:latin typeface="Calibri" panose="020F0502020204030204" pitchFamily="34" charset="0"/>
                <a:ea typeface="ＭＳ Ｐゴシック" panose="020B0600070205080204" pitchFamily="50" charset="-128"/>
              </a:defRPr>
            </a:lvl7pPr>
            <a:lvl8pPr marL="3429000" indent="-228600" defTabSz="457200" fontAlgn="base">
              <a:spcBef>
                <a:spcPct val="0"/>
              </a:spcBef>
              <a:spcAft>
                <a:spcPct val="0"/>
              </a:spcAft>
              <a:defRPr>
                <a:solidFill>
                  <a:schemeClr val="tx1"/>
                </a:solidFill>
                <a:latin typeface="Calibri" panose="020F0502020204030204" pitchFamily="34" charset="0"/>
                <a:ea typeface="ＭＳ Ｐゴシック" panose="020B0600070205080204" pitchFamily="50" charset="-128"/>
              </a:defRPr>
            </a:lvl8pPr>
            <a:lvl9pPr marL="3886200" indent="-228600" defTabSz="457200" fontAlgn="base">
              <a:spcBef>
                <a:spcPct val="0"/>
              </a:spcBef>
              <a:spcAft>
                <a:spcPct val="0"/>
              </a:spcAft>
              <a:defRPr>
                <a:solidFill>
                  <a:schemeClr val="tx1"/>
                </a:solidFill>
                <a:latin typeface="Calibri" panose="020F0502020204030204" pitchFamily="34" charset="0"/>
                <a:ea typeface="ＭＳ Ｐゴシック" panose="020B0600070205080204" pitchFamily="50" charset="-128"/>
              </a:defRPr>
            </a:lvl9pPr>
          </a:lstStyle>
          <a:p>
            <a:r>
              <a:rPr lang="ja-JP" altLang="en-US" sz="2400" dirty="0">
                <a:solidFill>
                  <a:schemeClr val="bg1"/>
                </a:solidFill>
              </a:rPr>
              <a:t>留学からの気づき：自分自身で試してみることが重要</a:t>
            </a:r>
            <a:endParaRPr lang="en-US" altLang="ja-JP" sz="2400" dirty="0">
              <a:solidFill>
                <a:schemeClr val="bg1"/>
              </a:solidFill>
            </a:endParaRPr>
          </a:p>
        </p:txBody>
      </p:sp>
      <p:sp>
        <p:nvSpPr>
          <p:cNvPr id="10" name="Rectangle 9">
            <a:extLst>
              <a:ext uri="{FF2B5EF4-FFF2-40B4-BE49-F238E27FC236}">
                <a16:creationId xmlns:a16="http://schemas.microsoft.com/office/drawing/2014/main" id="{94FCDFC4-E639-B41B-E3D1-CA8530BD65C8}"/>
              </a:ext>
            </a:extLst>
          </p:cNvPr>
          <p:cNvSpPr>
            <a:spLocks noChangeArrowheads="1"/>
          </p:cNvSpPr>
          <p:nvPr/>
        </p:nvSpPr>
        <p:spPr bwMode="auto">
          <a:xfrm>
            <a:off x="0" y="6398958"/>
            <a:ext cx="9144000" cy="457200"/>
          </a:xfrm>
          <a:prstGeom prst="rect">
            <a:avLst/>
          </a:prstGeom>
          <a:solidFill>
            <a:srgbClr val="1A2C64"/>
          </a:solidFill>
          <a:ln>
            <a:noFill/>
          </a:ln>
          <a:effectLst>
            <a:outerShdw blurRad="40000" dist="23000" dir="5400000" rotWithShape="0">
              <a:srgbClr val="80808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ＭＳ Ｐゴシック" panose="020B0600070205080204" pitchFamily="50" charset="-128"/>
              </a:defRPr>
            </a:lvl1pPr>
            <a:lvl2pPr marL="742950" indent="-285750">
              <a:defRPr>
                <a:solidFill>
                  <a:schemeClr val="tx1"/>
                </a:solidFill>
                <a:latin typeface="Calibri" panose="020F0502020204030204" pitchFamily="34" charset="0"/>
                <a:ea typeface="ＭＳ Ｐゴシック" panose="020B0600070205080204" pitchFamily="50" charset="-128"/>
              </a:defRPr>
            </a:lvl2pPr>
            <a:lvl3pPr marL="1143000" indent="-228600">
              <a:defRPr>
                <a:solidFill>
                  <a:schemeClr val="tx1"/>
                </a:solidFill>
                <a:latin typeface="Calibri" panose="020F0502020204030204" pitchFamily="34" charset="0"/>
                <a:ea typeface="ＭＳ Ｐゴシック" panose="020B0600070205080204" pitchFamily="50" charset="-128"/>
              </a:defRPr>
            </a:lvl3pPr>
            <a:lvl4pPr marL="1600200" indent="-228600">
              <a:defRPr>
                <a:solidFill>
                  <a:schemeClr val="tx1"/>
                </a:solidFill>
                <a:latin typeface="Calibri" panose="020F0502020204030204" pitchFamily="34" charset="0"/>
                <a:ea typeface="ＭＳ Ｐゴシック" panose="020B0600070205080204" pitchFamily="50" charset="-128"/>
              </a:defRPr>
            </a:lvl4pPr>
            <a:lvl5pPr marL="2057400" indent="-228600">
              <a:defRPr>
                <a:solidFill>
                  <a:schemeClr val="tx1"/>
                </a:solidFill>
                <a:latin typeface="Calibri" panose="020F0502020204030204" pitchFamily="34" charset="0"/>
                <a:ea typeface="ＭＳ Ｐゴシック" panose="020B0600070205080204" pitchFamily="50" charset="-128"/>
              </a:defRPr>
            </a:lvl5pPr>
            <a:lvl6pPr marL="2514600" indent="-228600" defTabSz="457200" fontAlgn="base">
              <a:spcBef>
                <a:spcPct val="0"/>
              </a:spcBef>
              <a:spcAft>
                <a:spcPct val="0"/>
              </a:spcAft>
              <a:defRPr>
                <a:solidFill>
                  <a:schemeClr val="tx1"/>
                </a:solidFill>
                <a:latin typeface="Calibri" panose="020F0502020204030204" pitchFamily="34" charset="0"/>
                <a:ea typeface="ＭＳ Ｐゴシック" panose="020B0600070205080204" pitchFamily="50" charset="-128"/>
              </a:defRPr>
            </a:lvl6pPr>
            <a:lvl7pPr marL="2971800" indent="-228600" defTabSz="457200" fontAlgn="base">
              <a:spcBef>
                <a:spcPct val="0"/>
              </a:spcBef>
              <a:spcAft>
                <a:spcPct val="0"/>
              </a:spcAft>
              <a:defRPr>
                <a:solidFill>
                  <a:schemeClr val="tx1"/>
                </a:solidFill>
                <a:latin typeface="Calibri" panose="020F0502020204030204" pitchFamily="34" charset="0"/>
                <a:ea typeface="ＭＳ Ｐゴシック" panose="020B0600070205080204" pitchFamily="50" charset="-128"/>
              </a:defRPr>
            </a:lvl7pPr>
            <a:lvl8pPr marL="3429000" indent="-228600" defTabSz="457200" fontAlgn="base">
              <a:spcBef>
                <a:spcPct val="0"/>
              </a:spcBef>
              <a:spcAft>
                <a:spcPct val="0"/>
              </a:spcAft>
              <a:defRPr>
                <a:solidFill>
                  <a:schemeClr val="tx1"/>
                </a:solidFill>
                <a:latin typeface="Calibri" panose="020F0502020204030204" pitchFamily="34" charset="0"/>
                <a:ea typeface="ＭＳ Ｐゴシック" panose="020B0600070205080204" pitchFamily="50" charset="-128"/>
              </a:defRPr>
            </a:lvl8pPr>
            <a:lvl9pPr marL="3886200" indent="-228600" defTabSz="457200" fontAlgn="base">
              <a:spcBef>
                <a:spcPct val="0"/>
              </a:spcBef>
              <a:spcAft>
                <a:spcPct val="0"/>
              </a:spcAft>
              <a:defRPr>
                <a:solidFill>
                  <a:schemeClr val="tx1"/>
                </a:solidFill>
                <a:latin typeface="Calibri" panose="020F0502020204030204" pitchFamily="34" charset="0"/>
                <a:ea typeface="ＭＳ Ｐゴシック" panose="020B0600070205080204" pitchFamily="50" charset="-128"/>
              </a:defRPr>
            </a:lvl9pPr>
          </a:lstStyle>
          <a:p>
            <a:pPr algn="ctr"/>
            <a:endParaRPr lang="ja-JP" altLang="ja-JP">
              <a:solidFill>
                <a:srgbClr val="E6B9B8"/>
              </a:solidFill>
            </a:endParaRPr>
          </a:p>
        </p:txBody>
      </p:sp>
      <p:pic>
        <p:nvPicPr>
          <p:cNvPr id="53254" name="Picture 10">
            <a:extLst>
              <a:ext uri="{FF2B5EF4-FFF2-40B4-BE49-F238E27FC236}">
                <a16:creationId xmlns:a16="http://schemas.microsoft.com/office/drawing/2014/main" id="{2D8A0A27-1D43-8A8E-E727-4A0268155DE2}"/>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162801" y="6516433"/>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3255" name="TextBox 11">
            <a:extLst>
              <a:ext uri="{FF2B5EF4-FFF2-40B4-BE49-F238E27FC236}">
                <a16:creationId xmlns:a16="http://schemas.microsoft.com/office/drawing/2014/main" id="{D8467F87-F31E-64D5-F5ED-6FDCD4133253}"/>
              </a:ext>
            </a:extLst>
          </p:cNvPr>
          <p:cNvSpPr txBox="1">
            <a:spLocks noChangeArrowheads="1"/>
          </p:cNvSpPr>
          <p:nvPr/>
        </p:nvSpPr>
        <p:spPr bwMode="auto">
          <a:xfrm>
            <a:off x="255588" y="6408483"/>
            <a:ext cx="6781800" cy="3638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ＭＳ Ｐゴシック" panose="020B0600070205080204" pitchFamily="50" charset="-128"/>
              </a:defRPr>
            </a:lvl1pPr>
            <a:lvl2pPr marL="742950" indent="-285750">
              <a:defRPr>
                <a:solidFill>
                  <a:schemeClr val="tx1"/>
                </a:solidFill>
                <a:latin typeface="Calibri" panose="020F0502020204030204" pitchFamily="34" charset="0"/>
                <a:ea typeface="ＭＳ Ｐゴシック" panose="020B0600070205080204" pitchFamily="50" charset="-128"/>
              </a:defRPr>
            </a:lvl2pPr>
            <a:lvl3pPr marL="1143000" indent="-228600">
              <a:defRPr>
                <a:solidFill>
                  <a:schemeClr val="tx1"/>
                </a:solidFill>
                <a:latin typeface="Calibri" panose="020F0502020204030204" pitchFamily="34" charset="0"/>
                <a:ea typeface="ＭＳ Ｐゴシック" panose="020B0600070205080204" pitchFamily="50" charset="-128"/>
              </a:defRPr>
            </a:lvl3pPr>
            <a:lvl4pPr marL="1600200" indent="-228600">
              <a:defRPr>
                <a:solidFill>
                  <a:schemeClr val="tx1"/>
                </a:solidFill>
                <a:latin typeface="Calibri" panose="020F0502020204030204" pitchFamily="34" charset="0"/>
                <a:ea typeface="ＭＳ Ｐゴシック" panose="020B0600070205080204" pitchFamily="50" charset="-128"/>
              </a:defRPr>
            </a:lvl4pPr>
            <a:lvl5pPr marL="2057400" indent="-228600">
              <a:defRPr>
                <a:solidFill>
                  <a:schemeClr val="tx1"/>
                </a:solidFill>
                <a:latin typeface="Calibri" panose="020F0502020204030204" pitchFamily="34" charset="0"/>
                <a:ea typeface="ＭＳ Ｐゴシック" panose="020B0600070205080204" pitchFamily="50" charset="-128"/>
              </a:defRPr>
            </a:lvl5pPr>
            <a:lvl6pPr marL="2514600" indent="-228600" defTabSz="457200" fontAlgn="base">
              <a:spcBef>
                <a:spcPct val="0"/>
              </a:spcBef>
              <a:spcAft>
                <a:spcPct val="0"/>
              </a:spcAft>
              <a:defRPr>
                <a:solidFill>
                  <a:schemeClr val="tx1"/>
                </a:solidFill>
                <a:latin typeface="Calibri" panose="020F0502020204030204" pitchFamily="34" charset="0"/>
                <a:ea typeface="ＭＳ Ｐゴシック" panose="020B0600070205080204" pitchFamily="50" charset="-128"/>
              </a:defRPr>
            </a:lvl6pPr>
            <a:lvl7pPr marL="2971800" indent="-228600" defTabSz="457200" fontAlgn="base">
              <a:spcBef>
                <a:spcPct val="0"/>
              </a:spcBef>
              <a:spcAft>
                <a:spcPct val="0"/>
              </a:spcAft>
              <a:defRPr>
                <a:solidFill>
                  <a:schemeClr val="tx1"/>
                </a:solidFill>
                <a:latin typeface="Calibri" panose="020F0502020204030204" pitchFamily="34" charset="0"/>
                <a:ea typeface="ＭＳ Ｐゴシック" panose="020B0600070205080204" pitchFamily="50" charset="-128"/>
              </a:defRPr>
            </a:lvl7pPr>
            <a:lvl8pPr marL="3429000" indent="-228600" defTabSz="457200" fontAlgn="base">
              <a:spcBef>
                <a:spcPct val="0"/>
              </a:spcBef>
              <a:spcAft>
                <a:spcPct val="0"/>
              </a:spcAft>
              <a:defRPr>
                <a:solidFill>
                  <a:schemeClr val="tx1"/>
                </a:solidFill>
                <a:latin typeface="Calibri" panose="020F0502020204030204" pitchFamily="34" charset="0"/>
                <a:ea typeface="ＭＳ Ｐゴシック" panose="020B0600070205080204" pitchFamily="50" charset="-128"/>
              </a:defRPr>
            </a:lvl8pPr>
            <a:lvl9pPr marL="3886200" indent="-228600" defTabSz="457200" fontAlgn="base">
              <a:spcBef>
                <a:spcPct val="0"/>
              </a:spcBef>
              <a:spcAft>
                <a:spcPct val="0"/>
              </a:spcAft>
              <a:defRPr>
                <a:solidFill>
                  <a:schemeClr val="tx1"/>
                </a:solidFill>
                <a:latin typeface="Calibri" panose="020F0502020204030204" pitchFamily="34" charset="0"/>
                <a:ea typeface="ＭＳ Ｐゴシック" panose="020B0600070205080204" pitchFamily="50" charset="-128"/>
              </a:defRPr>
            </a:lvl9pPr>
          </a:lstStyle>
          <a:p>
            <a:pPr>
              <a:lnSpc>
                <a:spcPts val="2400"/>
              </a:lnSpc>
            </a:pPr>
            <a:fld id="{7DA3EA7D-B1E8-4CA0-9B72-786A5425469D}" type="slidenum">
              <a:rPr lang="en-US" altLang="ja-JP" sz="1200" b="1">
                <a:solidFill>
                  <a:schemeClr val="bg1"/>
                </a:solidFill>
              </a:rPr>
              <a:pPr>
                <a:lnSpc>
                  <a:spcPts val="2400"/>
                </a:lnSpc>
              </a:pPr>
              <a:t>2</a:t>
            </a:fld>
            <a:r>
              <a:rPr lang="en-US" altLang="ja-JP" sz="1200" b="1">
                <a:solidFill>
                  <a:schemeClr val="bg1"/>
                </a:solidFill>
              </a:rPr>
              <a:t> </a:t>
            </a:r>
            <a:r>
              <a:rPr lang="en-US" altLang="ja-JP" sz="1200">
                <a:solidFill>
                  <a:schemeClr val="bg1"/>
                </a:solidFill>
              </a:rPr>
              <a:t>|</a:t>
            </a:r>
            <a:r>
              <a:rPr lang="en-US" altLang="ja-JP" sz="1200" b="1">
                <a:solidFill>
                  <a:schemeClr val="bg1"/>
                </a:solidFill>
              </a:rPr>
              <a:t> </a:t>
            </a:r>
            <a:r>
              <a:rPr lang="en-US" altLang="ja-JP" sz="1200" i="1">
                <a:solidFill>
                  <a:schemeClr val="bg1"/>
                </a:solidFill>
              </a:rPr>
              <a:t>Presentation Title Presentation Title</a:t>
            </a:r>
          </a:p>
        </p:txBody>
      </p:sp>
      <p:sp>
        <p:nvSpPr>
          <p:cNvPr id="2" name="テキスト ボックス 1">
            <a:extLst>
              <a:ext uri="{FF2B5EF4-FFF2-40B4-BE49-F238E27FC236}">
                <a16:creationId xmlns:a16="http://schemas.microsoft.com/office/drawing/2014/main" id="{5ABBF0A3-45C2-5D58-40A0-6F6E0710BD44}"/>
              </a:ext>
            </a:extLst>
          </p:cNvPr>
          <p:cNvSpPr txBox="1"/>
          <p:nvPr/>
        </p:nvSpPr>
        <p:spPr>
          <a:xfrm>
            <a:off x="452284" y="953729"/>
            <a:ext cx="8691716" cy="1200329"/>
          </a:xfrm>
          <a:prstGeom prst="rect">
            <a:avLst/>
          </a:prstGeom>
          <a:noFill/>
        </p:spPr>
        <p:txBody>
          <a:bodyPr wrap="square" rtlCol="0">
            <a:spAutoFit/>
          </a:bodyPr>
          <a:lstStyle/>
          <a:p>
            <a:r>
              <a:rPr kumimoji="1" lang="ja-JP" altLang="en-US" dirty="0">
                <a:latin typeface="メイリオ" panose="020B0604030504040204" pitchFamily="50" charset="-128"/>
                <a:ea typeface="メイリオ" panose="020B0604030504040204" pitchFamily="50" charset="-128"/>
              </a:rPr>
              <a:t>・自分でやってみたところ、大失敗。。。</a:t>
            </a:r>
            <a:endParaRPr kumimoji="1" lang="en-US" altLang="ja-JP" dirty="0">
              <a:latin typeface="メイリオ" panose="020B0604030504040204" pitchFamily="50" charset="-128"/>
              <a:ea typeface="メイリオ" panose="020B0604030504040204" pitchFamily="50" charset="-128"/>
            </a:endParaRPr>
          </a:p>
          <a:p>
            <a:r>
              <a:rPr lang="ja-JP" altLang="en-US" dirty="0">
                <a:latin typeface="メイリオ" panose="020B0604030504040204" pitchFamily="50" charset="-128"/>
                <a:ea typeface="メイリオ" panose="020B0604030504040204" pitchFamily="50" charset="-128"/>
              </a:rPr>
              <a:t>・色もスタイルの１つなのだということに初めて気づく</a:t>
            </a:r>
            <a:endParaRPr lang="en-US" altLang="ja-JP" dirty="0">
              <a:latin typeface="メイリオ" panose="020B0604030504040204" pitchFamily="50" charset="-128"/>
              <a:ea typeface="メイリオ" panose="020B0604030504040204" pitchFamily="50" charset="-128"/>
            </a:endParaRPr>
          </a:p>
          <a:p>
            <a:r>
              <a:rPr lang="ja-JP" altLang="en-US" dirty="0">
                <a:latin typeface="メイリオ" panose="020B0604030504040204" pitchFamily="50" charset="-128"/>
                <a:ea typeface="メイリオ" panose="020B0604030504040204" pitchFamily="50" charset="-128"/>
              </a:rPr>
              <a:t>・よく見ると、成功例は、</a:t>
            </a:r>
            <a:r>
              <a:rPr lang="en-US" altLang="ja-JP" dirty="0">
                <a:latin typeface="メイリオ" panose="020B0604030504040204" pitchFamily="50" charset="-128"/>
                <a:ea typeface="メイリオ" panose="020B0604030504040204" pitchFamily="50" charset="-128"/>
              </a:rPr>
              <a:t>contents</a:t>
            </a:r>
            <a:r>
              <a:rPr lang="ja-JP" altLang="en-US" dirty="0">
                <a:latin typeface="メイリオ" panose="020B0604030504040204" pitchFamily="50" charset="-128"/>
                <a:ea typeface="メイリオ" panose="020B0604030504040204" pitchFamily="50" charset="-128"/>
              </a:rPr>
              <a:t>と</a:t>
            </a:r>
            <a:r>
              <a:rPr lang="en-US" altLang="ja-JP" dirty="0">
                <a:latin typeface="メイリオ" panose="020B0604030504040204" pitchFamily="50" charset="-128"/>
                <a:ea typeface="メイリオ" panose="020B0604030504040204" pitchFamily="50" charset="-128"/>
              </a:rPr>
              <a:t>style</a:t>
            </a:r>
            <a:r>
              <a:rPr lang="ja-JP" altLang="en-US" dirty="0">
                <a:latin typeface="メイリオ" panose="020B0604030504040204" pitchFamily="50" charset="-128"/>
                <a:ea typeface="メイリオ" panose="020B0604030504040204" pitchFamily="50" charset="-128"/>
              </a:rPr>
              <a:t>の色合いが似通っている</a:t>
            </a:r>
            <a:endParaRPr lang="en-US" altLang="ja-JP" dirty="0">
              <a:latin typeface="メイリオ" panose="020B0604030504040204" pitchFamily="50" charset="-128"/>
              <a:ea typeface="メイリオ" panose="020B0604030504040204" pitchFamily="50" charset="-128"/>
            </a:endParaRPr>
          </a:p>
          <a:p>
            <a:r>
              <a:rPr lang="ja-JP" altLang="en-US" dirty="0">
                <a:latin typeface="メイリオ" panose="020B0604030504040204" pitchFamily="50" charset="-128"/>
                <a:ea typeface="メイリオ" panose="020B0604030504040204" pitchFamily="50" charset="-128"/>
              </a:rPr>
              <a:t>・スタイルのうち濃淡だけをスタイルとして利用することはできないか？</a:t>
            </a:r>
            <a:endParaRPr lang="en-US" altLang="ja-JP" dirty="0">
              <a:latin typeface="メイリオ" panose="020B0604030504040204" pitchFamily="50" charset="-128"/>
              <a:ea typeface="メイリオ" panose="020B0604030504040204" pitchFamily="50" charset="-128"/>
            </a:endParaRPr>
          </a:p>
        </p:txBody>
      </p:sp>
      <p:pic>
        <p:nvPicPr>
          <p:cNvPr id="4" name="図 3">
            <a:extLst>
              <a:ext uri="{FF2B5EF4-FFF2-40B4-BE49-F238E27FC236}">
                <a16:creationId xmlns:a16="http://schemas.microsoft.com/office/drawing/2014/main" id="{AFC90884-A6C0-1175-71B2-9B9DD71FFDFB}"/>
              </a:ext>
            </a:extLst>
          </p:cNvPr>
          <p:cNvPicPr>
            <a:picLocks noChangeAspect="1"/>
          </p:cNvPicPr>
          <p:nvPr/>
        </p:nvPicPr>
        <p:blipFill>
          <a:blip r:embed="rId4"/>
          <a:stretch>
            <a:fillRect/>
          </a:stretch>
        </p:blipFill>
        <p:spPr>
          <a:xfrm>
            <a:off x="1199535" y="2321337"/>
            <a:ext cx="2836193" cy="1896704"/>
          </a:xfrm>
          <a:prstGeom prst="rect">
            <a:avLst/>
          </a:prstGeom>
        </p:spPr>
      </p:pic>
      <p:pic>
        <p:nvPicPr>
          <p:cNvPr id="6" name="図 5">
            <a:extLst>
              <a:ext uri="{FF2B5EF4-FFF2-40B4-BE49-F238E27FC236}">
                <a16:creationId xmlns:a16="http://schemas.microsoft.com/office/drawing/2014/main" id="{6DF0CCA4-4469-2CFE-145C-A3CF2E0EAACB}"/>
              </a:ext>
            </a:extLst>
          </p:cNvPr>
          <p:cNvPicPr>
            <a:picLocks noChangeAspect="1"/>
          </p:cNvPicPr>
          <p:nvPr/>
        </p:nvPicPr>
        <p:blipFill>
          <a:blip r:embed="rId5"/>
          <a:stretch>
            <a:fillRect/>
          </a:stretch>
        </p:blipFill>
        <p:spPr>
          <a:xfrm>
            <a:off x="1199535" y="4412831"/>
            <a:ext cx="2836193" cy="1896704"/>
          </a:xfrm>
          <a:prstGeom prst="rect">
            <a:avLst/>
          </a:prstGeom>
        </p:spPr>
      </p:pic>
      <p:pic>
        <p:nvPicPr>
          <p:cNvPr id="9" name="図 8">
            <a:extLst>
              <a:ext uri="{FF2B5EF4-FFF2-40B4-BE49-F238E27FC236}">
                <a16:creationId xmlns:a16="http://schemas.microsoft.com/office/drawing/2014/main" id="{3870AD6F-2B90-A3FD-D111-F3BAF740B77B}"/>
              </a:ext>
            </a:extLst>
          </p:cNvPr>
          <p:cNvPicPr>
            <a:picLocks noChangeAspect="1"/>
          </p:cNvPicPr>
          <p:nvPr/>
        </p:nvPicPr>
        <p:blipFill>
          <a:blip r:embed="rId6"/>
          <a:stretch>
            <a:fillRect/>
          </a:stretch>
        </p:blipFill>
        <p:spPr>
          <a:xfrm>
            <a:off x="5261722" y="2692080"/>
            <a:ext cx="2414996" cy="3043084"/>
          </a:xfrm>
          <a:prstGeom prst="rect">
            <a:avLst/>
          </a:prstGeom>
        </p:spPr>
      </p:pic>
      <p:sp>
        <p:nvSpPr>
          <p:cNvPr id="11" name="矢印: 左カーブ 10">
            <a:extLst>
              <a:ext uri="{FF2B5EF4-FFF2-40B4-BE49-F238E27FC236}">
                <a16:creationId xmlns:a16="http://schemas.microsoft.com/office/drawing/2014/main" id="{B077FAE3-FC97-8162-4A69-2860A581C9F7}"/>
              </a:ext>
            </a:extLst>
          </p:cNvPr>
          <p:cNvSpPr/>
          <p:nvPr/>
        </p:nvSpPr>
        <p:spPr>
          <a:xfrm>
            <a:off x="4267200" y="3510116"/>
            <a:ext cx="841074" cy="1681316"/>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Tree>
    <p:extLst>
      <p:ext uri="{BB962C8B-B14F-4D97-AF65-F5344CB8AC3E}">
        <p14:creationId xmlns:p14="http://schemas.microsoft.com/office/powerpoint/2010/main" val="23583917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535C8E4-F0F9-93DE-52EE-FEE4EC373F5C}"/>
              </a:ext>
            </a:extLst>
          </p:cNvPr>
          <p:cNvSpPr/>
          <p:nvPr/>
        </p:nvSpPr>
        <p:spPr>
          <a:xfrm>
            <a:off x="0" y="11673"/>
            <a:ext cx="9144000" cy="715913"/>
          </a:xfrm>
          <a:prstGeom prst="rect">
            <a:avLst/>
          </a:prstGeom>
          <a:solidFill>
            <a:srgbClr val="00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solidFill>
                <a:schemeClr val="accent2">
                  <a:lumMod val="40000"/>
                  <a:lumOff val="60000"/>
                </a:schemeClr>
              </a:solidFill>
            </a:endParaRPr>
          </a:p>
        </p:txBody>
      </p:sp>
      <p:sp>
        <p:nvSpPr>
          <p:cNvPr id="53251" name="Rectangle 7">
            <a:extLst>
              <a:ext uri="{FF2B5EF4-FFF2-40B4-BE49-F238E27FC236}">
                <a16:creationId xmlns:a16="http://schemas.microsoft.com/office/drawing/2014/main" id="{9CC7D68E-3766-E7A1-CF41-6DF892908EBF}"/>
              </a:ext>
            </a:extLst>
          </p:cNvPr>
          <p:cNvSpPr>
            <a:spLocks noChangeArrowheads="1"/>
          </p:cNvSpPr>
          <p:nvPr/>
        </p:nvSpPr>
        <p:spPr bwMode="auto">
          <a:xfrm>
            <a:off x="228599" y="139497"/>
            <a:ext cx="693420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ＭＳ Ｐゴシック" panose="020B0600070205080204" pitchFamily="50" charset="-128"/>
              </a:defRPr>
            </a:lvl1pPr>
            <a:lvl2pPr marL="742950" indent="-285750">
              <a:defRPr>
                <a:solidFill>
                  <a:schemeClr val="tx1"/>
                </a:solidFill>
                <a:latin typeface="Calibri" panose="020F0502020204030204" pitchFamily="34" charset="0"/>
                <a:ea typeface="ＭＳ Ｐゴシック" panose="020B0600070205080204" pitchFamily="50" charset="-128"/>
              </a:defRPr>
            </a:lvl2pPr>
            <a:lvl3pPr marL="1143000" indent="-228600">
              <a:defRPr>
                <a:solidFill>
                  <a:schemeClr val="tx1"/>
                </a:solidFill>
                <a:latin typeface="Calibri" panose="020F0502020204030204" pitchFamily="34" charset="0"/>
                <a:ea typeface="ＭＳ Ｐゴシック" panose="020B0600070205080204" pitchFamily="50" charset="-128"/>
              </a:defRPr>
            </a:lvl3pPr>
            <a:lvl4pPr marL="1600200" indent="-228600">
              <a:defRPr>
                <a:solidFill>
                  <a:schemeClr val="tx1"/>
                </a:solidFill>
                <a:latin typeface="Calibri" panose="020F0502020204030204" pitchFamily="34" charset="0"/>
                <a:ea typeface="ＭＳ Ｐゴシック" panose="020B0600070205080204" pitchFamily="50" charset="-128"/>
              </a:defRPr>
            </a:lvl4pPr>
            <a:lvl5pPr marL="2057400" indent="-228600">
              <a:defRPr>
                <a:solidFill>
                  <a:schemeClr val="tx1"/>
                </a:solidFill>
                <a:latin typeface="Calibri" panose="020F0502020204030204" pitchFamily="34" charset="0"/>
                <a:ea typeface="ＭＳ Ｐゴシック" panose="020B0600070205080204" pitchFamily="50" charset="-128"/>
              </a:defRPr>
            </a:lvl5pPr>
            <a:lvl6pPr marL="2514600" indent="-228600" defTabSz="457200" fontAlgn="base">
              <a:spcBef>
                <a:spcPct val="0"/>
              </a:spcBef>
              <a:spcAft>
                <a:spcPct val="0"/>
              </a:spcAft>
              <a:defRPr>
                <a:solidFill>
                  <a:schemeClr val="tx1"/>
                </a:solidFill>
                <a:latin typeface="Calibri" panose="020F0502020204030204" pitchFamily="34" charset="0"/>
                <a:ea typeface="ＭＳ Ｐゴシック" panose="020B0600070205080204" pitchFamily="50" charset="-128"/>
              </a:defRPr>
            </a:lvl6pPr>
            <a:lvl7pPr marL="2971800" indent="-228600" defTabSz="457200" fontAlgn="base">
              <a:spcBef>
                <a:spcPct val="0"/>
              </a:spcBef>
              <a:spcAft>
                <a:spcPct val="0"/>
              </a:spcAft>
              <a:defRPr>
                <a:solidFill>
                  <a:schemeClr val="tx1"/>
                </a:solidFill>
                <a:latin typeface="Calibri" panose="020F0502020204030204" pitchFamily="34" charset="0"/>
                <a:ea typeface="ＭＳ Ｐゴシック" panose="020B0600070205080204" pitchFamily="50" charset="-128"/>
              </a:defRPr>
            </a:lvl7pPr>
            <a:lvl8pPr marL="3429000" indent="-228600" defTabSz="457200" fontAlgn="base">
              <a:spcBef>
                <a:spcPct val="0"/>
              </a:spcBef>
              <a:spcAft>
                <a:spcPct val="0"/>
              </a:spcAft>
              <a:defRPr>
                <a:solidFill>
                  <a:schemeClr val="tx1"/>
                </a:solidFill>
                <a:latin typeface="Calibri" panose="020F0502020204030204" pitchFamily="34" charset="0"/>
                <a:ea typeface="ＭＳ Ｐゴシック" panose="020B0600070205080204" pitchFamily="50" charset="-128"/>
              </a:defRPr>
            </a:lvl8pPr>
            <a:lvl9pPr marL="3886200" indent="-228600" defTabSz="457200" fontAlgn="base">
              <a:spcBef>
                <a:spcPct val="0"/>
              </a:spcBef>
              <a:spcAft>
                <a:spcPct val="0"/>
              </a:spcAft>
              <a:defRPr>
                <a:solidFill>
                  <a:schemeClr val="tx1"/>
                </a:solidFill>
                <a:latin typeface="Calibri" panose="020F0502020204030204" pitchFamily="34" charset="0"/>
                <a:ea typeface="ＭＳ Ｐゴシック" panose="020B0600070205080204" pitchFamily="50" charset="-128"/>
              </a:defRPr>
            </a:lvl9pPr>
          </a:lstStyle>
          <a:p>
            <a:r>
              <a:rPr lang="ja-JP" altLang="en-US" sz="2400" dirty="0">
                <a:solidFill>
                  <a:schemeClr val="bg1"/>
                </a:solidFill>
              </a:rPr>
              <a:t>留学からの気づき：自分自身で試してみることが重要</a:t>
            </a:r>
            <a:endParaRPr lang="en-US" altLang="ja-JP" sz="2400" dirty="0">
              <a:solidFill>
                <a:schemeClr val="bg1"/>
              </a:solidFill>
            </a:endParaRPr>
          </a:p>
        </p:txBody>
      </p:sp>
      <p:sp>
        <p:nvSpPr>
          <p:cNvPr id="10" name="Rectangle 9">
            <a:extLst>
              <a:ext uri="{FF2B5EF4-FFF2-40B4-BE49-F238E27FC236}">
                <a16:creationId xmlns:a16="http://schemas.microsoft.com/office/drawing/2014/main" id="{94FCDFC4-E639-B41B-E3D1-CA8530BD65C8}"/>
              </a:ext>
            </a:extLst>
          </p:cNvPr>
          <p:cNvSpPr>
            <a:spLocks noChangeArrowheads="1"/>
          </p:cNvSpPr>
          <p:nvPr/>
        </p:nvSpPr>
        <p:spPr bwMode="auto">
          <a:xfrm>
            <a:off x="0" y="6398958"/>
            <a:ext cx="9144000" cy="457200"/>
          </a:xfrm>
          <a:prstGeom prst="rect">
            <a:avLst/>
          </a:prstGeom>
          <a:solidFill>
            <a:srgbClr val="1A2C64"/>
          </a:solidFill>
          <a:ln>
            <a:noFill/>
          </a:ln>
          <a:effectLst>
            <a:outerShdw blurRad="40000" dist="23000" dir="5400000" rotWithShape="0">
              <a:srgbClr val="80808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ＭＳ Ｐゴシック" panose="020B0600070205080204" pitchFamily="50" charset="-128"/>
              </a:defRPr>
            </a:lvl1pPr>
            <a:lvl2pPr marL="742950" indent="-285750">
              <a:defRPr>
                <a:solidFill>
                  <a:schemeClr val="tx1"/>
                </a:solidFill>
                <a:latin typeface="Calibri" panose="020F0502020204030204" pitchFamily="34" charset="0"/>
                <a:ea typeface="ＭＳ Ｐゴシック" panose="020B0600070205080204" pitchFamily="50" charset="-128"/>
              </a:defRPr>
            </a:lvl2pPr>
            <a:lvl3pPr marL="1143000" indent="-228600">
              <a:defRPr>
                <a:solidFill>
                  <a:schemeClr val="tx1"/>
                </a:solidFill>
                <a:latin typeface="Calibri" panose="020F0502020204030204" pitchFamily="34" charset="0"/>
                <a:ea typeface="ＭＳ Ｐゴシック" panose="020B0600070205080204" pitchFamily="50" charset="-128"/>
              </a:defRPr>
            </a:lvl3pPr>
            <a:lvl4pPr marL="1600200" indent="-228600">
              <a:defRPr>
                <a:solidFill>
                  <a:schemeClr val="tx1"/>
                </a:solidFill>
                <a:latin typeface="Calibri" panose="020F0502020204030204" pitchFamily="34" charset="0"/>
                <a:ea typeface="ＭＳ Ｐゴシック" panose="020B0600070205080204" pitchFamily="50" charset="-128"/>
              </a:defRPr>
            </a:lvl4pPr>
            <a:lvl5pPr marL="2057400" indent="-228600">
              <a:defRPr>
                <a:solidFill>
                  <a:schemeClr val="tx1"/>
                </a:solidFill>
                <a:latin typeface="Calibri" panose="020F0502020204030204" pitchFamily="34" charset="0"/>
                <a:ea typeface="ＭＳ Ｐゴシック" panose="020B0600070205080204" pitchFamily="50" charset="-128"/>
              </a:defRPr>
            </a:lvl5pPr>
            <a:lvl6pPr marL="2514600" indent="-228600" defTabSz="457200" fontAlgn="base">
              <a:spcBef>
                <a:spcPct val="0"/>
              </a:spcBef>
              <a:spcAft>
                <a:spcPct val="0"/>
              </a:spcAft>
              <a:defRPr>
                <a:solidFill>
                  <a:schemeClr val="tx1"/>
                </a:solidFill>
                <a:latin typeface="Calibri" panose="020F0502020204030204" pitchFamily="34" charset="0"/>
                <a:ea typeface="ＭＳ Ｐゴシック" panose="020B0600070205080204" pitchFamily="50" charset="-128"/>
              </a:defRPr>
            </a:lvl6pPr>
            <a:lvl7pPr marL="2971800" indent="-228600" defTabSz="457200" fontAlgn="base">
              <a:spcBef>
                <a:spcPct val="0"/>
              </a:spcBef>
              <a:spcAft>
                <a:spcPct val="0"/>
              </a:spcAft>
              <a:defRPr>
                <a:solidFill>
                  <a:schemeClr val="tx1"/>
                </a:solidFill>
                <a:latin typeface="Calibri" panose="020F0502020204030204" pitchFamily="34" charset="0"/>
                <a:ea typeface="ＭＳ Ｐゴシック" panose="020B0600070205080204" pitchFamily="50" charset="-128"/>
              </a:defRPr>
            </a:lvl7pPr>
            <a:lvl8pPr marL="3429000" indent="-228600" defTabSz="457200" fontAlgn="base">
              <a:spcBef>
                <a:spcPct val="0"/>
              </a:spcBef>
              <a:spcAft>
                <a:spcPct val="0"/>
              </a:spcAft>
              <a:defRPr>
                <a:solidFill>
                  <a:schemeClr val="tx1"/>
                </a:solidFill>
                <a:latin typeface="Calibri" panose="020F0502020204030204" pitchFamily="34" charset="0"/>
                <a:ea typeface="ＭＳ Ｐゴシック" panose="020B0600070205080204" pitchFamily="50" charset="-128"/>
              </a:defRPr>
            </a:lvl8pPr>
            <a:lvl9pPr marL="3886200" indent="-228600" defTabSz="457200" fontAlgn="base">
              <a:spcBef>
                <a:spcPct val="0"/>
              </a:spcBef>
              <a:spcAft>
                <a:spcPct val="0"/>
              </a:spcAft>
              <a:defRPr>
                <a:solidFill>
                  <a:schemeClr val="tx1"/>
                </a:solidFill>
                <a:latin typeface="Calibri" panose="020F0502020204030204" pitchFamily="34" charset="0"/>
                <a:ea typeface="ＭＳ Ｐゴシック" panose="020B0600070205080204" pitchFamily="50" charset="-128"/>
              </a:defRPr>
            </a:lvl9pPr>
          </a:lstStyle>
          <a:p>
            <a:pPr algn="ctr"/>
            <a:endParaRPr lang="ja-JP" altLang="ja-JP">
              <a:solidFill>
                <a:srgbClr val="E6B9B8"/>
              </a:solidFill>
            </a:endParaRPr>
          </a:p>
        </p:txBody>
      </p:sp>
      <p:pic>
        <p:nvPicPr>
          <p:cNvPr id="53254" name="Picture 10">
            <a:extLst>
              <a:ext uri="{FF2B5EF4-FFF2-40B4-BE49-F238E27FC236}">
                <a16:creationId xmlns:a16="http://schemas.microsoft.com/office/drawing/2014/main" id="{2D8A0A27-1D43-8A8E-E727-4A0268155DE2}"/>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162801" y="6516433"/>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3255" name="TextBox 11">
            <a:extLst>
              <a:ext uri="{FF2B5EF4-FFF2-40B4-BE49-F238E27FC236}">
                <a16:creationId xmlns:a16="http://schemas.microsoft.com/office/drawing/2014/main" id="{D8467F87-F31E-64D5-F5ED-6FDCD4133253}"/>
              </a:ext>
            </a:extLst>
          </p:cNvPr>
          <p:cNvSpPr txBox="1">
            <a:spLocks noChangeArrowheads="1"/>
          </p:cNvSpPr>
          <p:nvPr/>
        </p:nvSpPr>
        <p:spPr bwMode="auto">
          <a:xfrm>
            <a:off x="255588" y="6408483"/>
            <a:ext cx="6781800" cy="3638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ＭＳ Ｐゴシック" panose="020B0600070205080204" pitchFamily="50" charset="-128"/>
              </a:defRPr>
            </a:lvl1pPr>
            <a:lvl2pPr marL="742950" indent="-285750">
              <a:defRPr>
                <a:solidFill>
                  <a:schemeClr val="tx1"/>
                </a:solidFill>
                <a:latin typeface="Calibri" panose="020F0502020204030204" pitchFamily="34" charset="0"/>
                <a:ea typeface="ＭＳ Ｐゴシック" panose="020B0600070205080204" pitchFamily="50" charset="-128"/>
              </a:defRPr>
            </a:lvl2pPr>
            <a:lvl3pPr marL="1143000" indent="-228600">
              <a:defRPr>
                <a:solidFill>
                  <a:schemeClr val="tx1"/>
                </a:solidFill>
                <a:latin typeface="Calibri" panose="020F0502020204030204" pitchFamily="34" charset="0"/>
                <a:ea typeface="ＭＳ Ｐゴシック" panose="020B0600070205080204" pitchFamily="50" charset="-128"/>
              </a:defRPr>
            </a:lvl3pPr>
            <a:lvl4pPr marL="1600200" indent="-228600">
              <a:defRPr>
                <a:solidFill>
                  <a:schemeClr val="tx1"/>
                </a:solidFill>
                <a:latin typeface="Calibri" panose="020F0502020204030204" pitchFamily="34" charset="0"/>
                <a:ea typeface="ＭＳ Ｐゴシック" panose="020B0600070205080204" pitchFamily="50" charset="-128"/>
              </a:defRPr>
            </a:lvl4pPr>
            <a:lvl5pPr marL="2057400" indent="-228600">
              <a:defRPr>
                <a:solidFill>
                  <a:schemeClr val="tx1"/>
                </a:solidFill>
                <a:latin typeface="Calibri" panose="020F0502020204030204" pitchFamily="34" charset="0"/>
                <a:ea typeface="ＭＳ Ｐゴシック" panose="020B0600070205080204" pitchFamily="50" charset="-128"/>
              </a:defRPr>
            </a:lvl5pPr>
            <a:lvl6pPr marL="2514600" indent="-228600" defTabSz="457200" fontAlgn="base">
              <a:spcBef>
                <a:spcPct val="0"/>
              </a:spcBef>
              <a:spcAft>
                <a:spcPct val="0"/>
              </a:spcAft>
              <a:defRPr>
                <a:solidFill>
                  <a:schemeClr val="tx1"/>
                </a:solidFill>
                <a:latin typeface="Calibri" panose="020F0502020204030204" pitchFamily="34" charset="0"/>
                <a:ea typeface="ＭＳ Ｐゴシック" panose="020B0600070205080204" pitchFamily="50" charset="-128"/>
              </a:defRPr>
            </a:lvl6pPr>
            <a:lvl7pPr marL="2971800" indent="-228600" defTabSz="457200" fontAlgn="base">
              <a:spcBef>
                <a:spcPct val="0"/>
              </a:spcBef>
              <a:spcAft>
                <a:spcPct val="0"/>
              </a:spcAft>
              <a:defRPr>
                <a:solidFill>
                  <a:schemeClr val="tx1"/>
                </a:solidFill>
                <a:latin typeface="Calibri" panose="020F0502020204030204" pitchFamily="34" charset="0"/>
                <a:ea typeface="ＭＳ Ｐゴシック" panose="020B0600070205080204" pitchFamily="50" charset="-128"/>
              </a:defRPr>
            </a:lvl7pPr>
            <a:lvl8pPr marL="3429000" indent="-228600" defTabSz="457200" fontAlgn="base">
              <a:spcBef>
                <a:spcPct val="0"/>
              </a:spcBef>
              <a:spcAft>
                <a:spcPct val="0"/>
              </a:spcAft>
              <a:defRPr>
                <a:solidFill>
                  <a:schemeClr val="tx1"/>
                </a:solidFill>
                <a:latin typeface="Calibri" panose="020F0502020204030204" pitchFamily="34" charset="0"/>
                <a:ea typeface="ＭＳ Ｐゴシック" panose="020B0600070205080204" pitchFamily="50" charset="-128"/>
              </a:defRPr>
            </a:lvl8pPr>
            <a:lvl9pPr marL="3886200" indent="-228600" defTabSz="457200" fontAlgn="base">
              <a:spcBef>
                <a:spcPct val="0"/>
              </a:spcBef>
              <a:spcAft>
                <a:spcPct val="0"/>
              </a:spcAft>
              <a:defRPr>
                <a:solidFill>
                  <a:schemeClr val="tx1"/>
                </a:solidFill>
                <a:latin typeface="Calibri" panose="020F0502020204030204" pitchFamily="34" charset="0"/>
                <a:ea typeface="ＭＳ Ｐゴシック" panose="020B0600070205080204" pitchFamily="50" charset="-128"/>
              </a:defRPr>
            </a:lvl9pPr>
          </a:lstStyle>
          <a:p>
            <a:pPr>
              <a:lnSpc>
                <a:spcPts val="2400"/>
              </a:lnSpc>
            </a:pPr>
            <a:fld id="{7DA3EA7D-B1E8-4CA0-9B72-786A5425469D}" type="slidenum">
              <a:rPr lang="en-US" altLang="ja-JP" sz="1200" b="1">
                <a:solidFill>
                  <a:schemeClr val="bg1"/>
                </a:solidFill>
              </a:rPr>
              <a:pPr>
                <a:lnSpc>
                  <a:spcPts val="2400"/>
                </a:lnSpc>
              </a:pPr>
              <a:t>3</a:t>
            </a:fld>
            <a:r>
              <a:rPr lang="en-US" altLang="ja-JP" sz="1200" b="1">
                <a:solidFill>
                  <a:schemeClr val="bg1"/>
                </a:solidFill>
              </a:rPr>
              <a:t> </a:t>
            </a:r>
            <a:r>
              <a:rPr lang="en-US" altLang="ja-JP" sz="1200">
                <a:solidFill>
                  <a:schemeClr val="bg1"/>
                </a:solidFill>
              </a:rPr>
              <a:t>|</a:t>
            </a:r>
            <a:r>
              <a:rPr lang="en-US" altLang="ja-JP" sz="1200" b="1">
                <a:solidFill>
                  <a:schemeClr val="bg1"/>
                </a:solidFill>
              </a:rPr>
              <a:t> </a:t>
            </a:r>
            <a:r>
              <a:rPr lang="en-US" altLang="ja-JP" sz="1200" i="1">
                <a:solidFill>
                  <a:schemeClr val="bg1"/>
                </a:solidFill>
              </a:rPr>
              <a:t>Presentation Title Presentation Title</a:t>
            </a:r>
          </a:p>
        </p:txBody>
      </p:sp>
      <p:sp>
        <p:nvSpPr>
          <p:cNvPr id="2" name="テキスト ボックス 1">
            <a:extLst>
              <a:ext uri="{FF2B5EF4-FFF2-40B4-BE49-F238E27FC236}">
                <a16:creationId xmlns:a16="http://schemas.microsoft.com/office/drawing/2014/main" id="{5ABBF0A3-45C2-5D58-40A0-6F6E0710BD44}"/>
              </a:ext>
            </a:extLst>
          </p:cNvPr>
          <p:cNvSpPr txBox="1"/>
          <p:nvPr/>
        </p:nvSpPr>
        <p:spPr>
          <a:xfrm>
            <a:off x="452284" y="953729"/>
            <a:ext cx="8691716" cy="646331"/>
          </a:xfrm>
          <a:prstGeom prst="rect">
            <a:avLst/>
          </a:prstGeom>
          <a:noFill/>
        </p:spPr>
        <p:txBody>
          <a:bodyPr wrap="square" rtlCol="0">
            <a:spAutoFit/>
          </a:bodyPr>
          <a:lstStyle/>
          <a:p>
            <a:r>
              <a:rPr kumimoji="1" lang="ja-JP" altLang="en-US" dirty="0">
                <a:latin typeface="メイリオ" panose="020B0604030504040204" pitchFamily="50" charset="-128"/>
                <a:ea typeface="メイリオ" panose="020B0604030504040204" pitchFamily="50" charset="-128"/>
              </a:rPr>
              <a:t>・</a:t>
            </a:r>
            <a:r>
              <a:rPr kumimoji="1" lang="en-US" altLang="ja-JP" dirty="0">
                <a:latin typeface="メイリオ" panose="020B0604030504040204" pitchFamily="50" charset="-128"/>
                <a:ea typeface="メイリオ" panose="020B0604030504040204" pitchFamily="50" charset="-128"/>
              </a:rPr>
              <a:t>Google</a:t>
            </a:r>
            <a:r>
              <a:rPr kumimoji="1" lang="ja-JP" altLang="en-US" dirty="0">
                <a:latin typeface="メイリオ" panose="020B0604030504040204" pitchFamily="50" charset="-128"/>
                <a:ea typeface="メイリオ" panose="020B0604030504040204" pitchFamily="50" charset="-128"/>
              </a:rPr>
              <a:t>検索すると、「色を保存する</a:t>
            </a:r>
            <a:r>
              <a:rPr kumimoji="1" lang="en-US" altLang="ja-JP" dirty="0">
                <a:latin typeface="メイリオ" panose="020B0604030504040204" pitchFamily="50" charset="-128"/>
                <a:ea typeface="メイリオ" panose="020B0604030504040204" pitchFamily="50" charset="-128"/>
              </a:rPr>
              <a:t>Neural </a:t>
            </a:r>
            <a:r>
              <a:rPr lang="en-US" altLang="ja-JP" dirty="0">
                <a:latin typeface="メイリオ" panose="020B0604030504040204" pitchFamily="50" charset="-128"/>
                <a:ea typeface="メイリオ" panose="020B0604030504040204" pitchFamily="50" charset="-128"/>
              </a:rPr>
              <a:t>S</a:t>
            </a:r>
            <a:r>
              <a:rPr kumimoji="1" lang="en-US" altLang="ja-JP" dirty="0">
                <a:latin typeface="メイリオ" panose="020B0604030504040204" pitchFamily="50" charset="-128"/>
                <a:ea typeface="メイリオ" panose="020B0604030504040204" pitchFamily="50" charset="-128"/>
              </a:rPr>
              <a:t>tyle </a:t>
            </a:r>
            <a:r>
              <a:rPr lang="en-US" altLang="ja-JP" dirty="0">
                <a:latin typeface="メイリオ" panose="020B0604030504040204" pitchFamily="50" charset="-128"/>
                <a:ea typeface="メイリオ" panose="020B0604030504040204" pitchFamily="50" charset="-128"/>
              </a:rPr>
              <a:t>T</a:t>
            </a:r>
            <a:r>
              <a:rPr kumimoji="1" lang="en-US" altLang="ja-JP" dirty="0">
                <a:latin typeface="メイリオ" panose="020B0604030504040204" pitchFamily="50" charset="-128"/>
                <a:ea typeface="メイリオ" panose="020B0604030504040204" pitchFamily="50" charset="-128"/>
              </a:rPr>
              <a:t>ransfer</a:t>
            </a:r>
            <a:r>
              <a:rPr kumimoji="1" lang="ja-JP" altLang="en-US" dirty="0">
                <a:latin typeface="メイリオ" panose="020B0604030504040204" pitchFamily="50" charset="-128"/>
                <a:ea typeface="メイリオ" panose="020B0604030504040204" pitchFamily="50" charset="-128"/>
              </a:rPr>
              <a:t>」なるものが。</a:t>
            </a:r>
            <a:endParaRPr kumimoji="1" lang="en-US" altLang="ja-JP" dirty="0">
              <a:latin typeface="メイリオ" panose="020B0604030504040204" pitchFamily="50" charset="-128"/>
              <a:ea typeface="メイリオ" panose="020B0604030504040204" pitchFamily="50" charset="-128"/>
            </a:endParaRPr>
          </a:p>
          <a:p>
            <a:r>
              <a:rPr lang="ja-JP" altLang="en-US" dirty="0">
                <a:latin typeface="メイリオ" panose="020B0604030504040204" pitchFamily="50" charset="-128"/>
                <a:ea typeface="メイリオ" panose="020B0604030504040204" pitchFamily="50" charset="-128"/>
              </a:rPr>
              <a:t>・</a:t>
            </a:r>
            <a:r>
              <a:rPr lang="en-US" altLang="ja-JP" dirty="0" err="1">
                <a:latin typeface="メイリオ" panose="020B0604030504040204" pitchFamily="50" charset="-128"/>
                <a:ea typeface="メイリオ" panose="020B0604030504040204" pitchFamily="50" charset="-128"/>
              </a:rPr>
              <a:t>Github</a:t>
            </a:r>
            <a:r>
              <a:rPr lang="ja-JP" altLang="en-US" dirty="0">
                <a:latin typeface="メイリオ" panose="020B0604030504040204" pitchFamily="50" charset="-128"/>
                <a:ea typeface="メイリオ" panose="020B0604030504040204" pitchFamily="50" charset="-128"/>
              </a:rPr>
              <a:t>上の実装があったので、早速試してみると・・それなりのものが！</a:t>
            </a:r>
            <a:endParaRPr lang="en-US" altLang="ja-JP" dirty="0">
              <a:latin typeface="メイリオ" panose="020B0604030504040204" pitchFamily="50" charset="-128"/>
              <a:ea typeface="メイリオ" panose="020B0604030504040204" pitchFamily="50" charset="-128"/>
            </a:endParaRPr>
          </a:p>
        </p:txBody>
      </p:sp>
      <p:pic>
        <p:nvPicPr>
          <p:cNvPr id="4" name="図 3">
            <a:extLst>
              <a:ext uri="{FF2B5EF4-FFF2-40B4-BE49-F238E27FC236}">
                <a16:creationId xmlns:a16="http://schemas.microsoft.com/office/drawing/2014/main" id="{AFC90884-A6C0-1175-71B2-9B9DD71FFDFB}"/>
              </a:ext>
            </a:extLst>
          </p:cNvPr>
          <p:cNvPicPr>
            <a:picLocks noChangeAspect="1"/>
          </p:cNvPicPr>
          <p:nvPr/>
        </p:nvPicPr>
        <p:blipFill>
          <a:blip r:embed="rId4"/>
          <a:stretch>
            <a:fillRect/>
          </a:stretch>
        </p:blipFill>
        <p:spPr>
          <a:xfrm>
            <a:off x="452284" y="1826672"/>
            <a:ext cx="2836193" cy="1896704"/>
          </a:xfrm>
          <a:prstGeom prst="rect">
            <a:avLst/>
          </a:prstGeom>
        </p:spPr>
      </p:pic>
      <p:pic>
        <p:nvPicPr>
          <p:cNvPr id="9" name="図 8">
            <a:extLst>
              <a:ext uri="{FF2B5EF4-FFF2-40B4-BE49-F238E27FC236}">
                <a16:creationId xmlns:a16="http://schemas.microsoft.com/office/drawing/2014/main" id="{3870AD6F-2B90-A3FD-D111-F3BAF740B77B}"/>
              </a:ext>
            </a:extLst>
          </p:cNvPr>
          <p:cNvPicPr>
            <a:picLocks noChangeAspect="1"/>
          </p:cNvPicPr>
          <p:nvPr/>
        </p:nvPicPr>
        <p:blipFill>
          <a:blip r:embed="rId5"/>
          <a:stretch>
            <a:fillRect/>
          </a:stretch>
        </p:blipFill>
        <p:spPr>
          <a:xfrm>
            <a:off x="1209366" y="3860555"/>
            <a:ext cx="1905615" cy="2401224"/>
          </a:xfrm>
          <a:prstGeom prst="rect">
            <a:avLst/>
          </a:prstGeom>
        </p:spPr>
      </p:pic>
      <p:pic>
        <p:nvPicPr>
          <p:cNvPr id="5" name="図 4">
            <a:extLst>
              <a:ext uri="{FF2B5EF4-FFF2-40B4-BE49-F238E27FC236}">
                <a16:creationId xmlns:a16="http://schemas.microsoft.com/office/drawing/2014/main" id="{3736799A-DB53-C2DC-43C2-B77396DB60D7}"/>
              </a:ext>
            </a:extLst>
          </p:cNvPr>
          <p:cNvPicPr>
            <a:picLocks noChangeAspect="1"/>
          </p:cNvPicPr>
          <p:nvPr/>
        </p:nvPicPr>
        <p:blipFill>
          <a:blip r:embed="rId6"/>
          <a:stretch>
            <a:fillRect/>
          </a:stretch>
        </p:blipFill>
        <p:spPr>
          <a:xfrm>
            <a:off x="3862788" y="2105651"/>
            <a:ext cx="5127225" cy="3420833"/>
          </a:xfrm>
          <a:prstGeom prst="rect">
            <a:avLst/>
          </a:prstGeom>
        </p:spPr>
      </p:pic>
      <p:sp>
        <p:nvSpPr>
          <p:cNvPr id="8" name="二等辺三角形 7">
            <a:extLst>
              <a:ext uri="{FF2B5EF4-FFF2-40B4-BE49-F238E27FC236}">
                <a16:creationId xmlns:a16="http://schemas.microsoft.com/office/drawing/2014/main" id="{3C78FCD2-CF30-BC47-12B6-E5F15224F734}"/>
              </a:ext>
            </a:extLst>
          </p:cNvPr>
          <p:cNvSpPr/>
          <p:nvPr/>
        </p:nvSpPr>
        <p:spPr>
          <a:xfrm rot="5400000">
            <a:off x="2023105" y="3679172"/>
            <a:ext cx="3105054" cy="362766"/>
          </a:xfrm>
          <a:prstGeom prst="triangle">
            <a:avLst/>
          </a:prstGeom>
          <a:solidFill>
            <a:schemeClr val="bg2">
              <a:lumMod val="9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4939055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535C8E4-F0F9-93DE-52EE-FEE4EC373F5C}"/>
              </a:ext>
            </a:extLst>
          </p:cNvPr>
          <p:cNvSpPr/>
          <p:nvPr/>
        </p:nvSpPr>
        <p:spPr>
          <a:xfrm>
            <a:off x="0" y="11673"/>
            <a:ext cx="9144000" cy="715913"/>
          </a:xfrm>
          <a:prstGeom prst="rect">
            <a:avLst/>
          </a:prstGeom>
          <a:solidFill>
            <a:srgbClr val="00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solidFill>
                <a:schemeClr val="accent2">
                  <a:lumMod val="40000"/>
                  <a:lumOff val="60000"/>
                </a:schemeClr>
              </a:solidFill>
            </a:endParaRPr>
          </a:p>
        </p:txBody>
      </p:sp>
      <p:sp>
        <p:nvSpPr>
          <p:cNvPr id="53251" name="Rectangle 7">
            <a:extLst>
              <a:ext uri="{FF2B5EF4-FFF2-40B4-BE49-F238E27FC236}">
                <a16:creationId xmlns:a16="http://schemas.microsoft.com/office/drawing/2014/main" id="{9CC7D68E-3766-E7A1-CF41-6DF892908EBF}"/>
              </a:ext>
            </a:extLst>
          </p:cNvPr>
          <p:cNvSpPr>
            <a:spLocks noChangeArrowheads="1"/>
          </p:cNvSpPr>
          <p:nvPr/>
        </p:nvSpPr>
        <p:spPr bwMode="auto">
          <a:xfrm>
            <a:off x="228599" y="139497"/>
            <a:ext cx="693420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ＭＳ Ｐゴシック" panose="020B0600070205080204" pitchFamily="50" charset="-128"/>
              </a:defRPr>
            </a:lvl1pPr>
            <a:lvl2pPr marL="742950" indent="-285750">
              <a:defRPr>
                <a:solidFill>
                  <a:schemeClr val="tx1"/>
                </a:solidFill>
                <a:latin typeface="Calibri" panose="020F0502020204030204" pitchFamily="34" charset="0"/>
                <a:ea typeface="ＭＳ Ｐゴシック" panose="020B0600070205080204" pitchFamily="50" charset="-128"/>
              </a:defRPr>
            </a:lvl2pPr>
            <a:lvl3pPr marL="1143000" indent="-228600">
              <a:defRPr>
                <a:solidFill>
                  <a:schemeClr val="tx1"/>
                </a:solidFill>
                <a:latin typeface="Calibri" panose="020F0502020204030204" pitchFamily="34" charset="0"/>
                <a:ea typeface="ＭＳ Ｐゴシック" panose="020B0600070205080204" pitchFamily="50" charset="-128"/>
              </a:defRPr>
            </a:lvl3pPr>
            <a:lvl4pPr marL="1600200" indent="-228600">
              <a:defRPr>
                <a:solidFill>
                  <a:schemeClr val="tx1"/>
                </a:solidFill>
                <a:latin typeface="Calibri" panose="020F0502020204030204" pitchFamily="34" charset="0"/>
                <a:ea typeface="ＭＳ Ｐゴシック" panose="020B0600070205080204" pitchFamily="50" charset="-128"/>
              </a:defRPr>
            </a:lvl4pPr>
            <a:lvl5pPr marL="2057400" indent="-228600">
              <a:defRPr>
                <a:solidFill>
                  <a:schemeClr val="tx1"/>
                </a:solidFill>
                <a:latin typeface="Calibri" panose="020F0502020204030204" pitchFamily="34" charset="0"/>
                <a:ea typeface="ＭＳ Ｐゴシック" panose="020B0600070205080204" pitchFamily="50" charset="-128"/>
              </a:defRPr>
            </a:lvl5pPr>
            <a:lvl6pPr marL="2514600" indent="-228600" defTabSz="457200" fontAlgn="base">
              <a:spcBef>
                <a:spcPct val="0"/>
              </a:spcBef>
              <a:spcAft>
                <a:spcPct val="0"/>
              </a:spcAft>
              <a:defRPr>
                <a:solidFill>
                  <a:schemeClr val="tx1"/>
                </a:solidFill>
                <a:latin typeface="Calibri" panose="020F0502020204030204" pitchFamily="34" charset="0"/>
                <a:ea typeface="ＭＳ Ｐゴシック" panose="020B0600070205080204" pitchFamily="50" charset="-128"/>
              </a:defRPr>
            </a:lvl6pPr>
            <a:lvl7pPr marL="2971800" indent="-228600" defTabSz="457200" fontAlgn="base">
              <a:spcBef>
                <a:spcPct val="0"/>
              </a:spcBef>
              <a:spcAft>
                <a:spcPct val="0"/>
              </a:spcAft>
              <a:defRPr>
                <a:solidFill>
                  <a:schemeClr val="tx1"/>
                </a:solidFill>
                <a:latin typeface="Calibri" panose="020F0502020204030204" pitchFamily="34" charset="0"/>
                <a:ea typeface="ＭＳ Ｐゴシック" panose="020B0600070205080204" pitchFamily="50" charset="-128"/>
              </a:defRPr>
            </a:lvl7pPr>
            <a:lvl8pPr marL="3429000" indent="-228600" defTabSz="457200" fontAlgn="base">
              <a:spcBef>
                <a:spcPct val="0"/>
              </a:spcBef>
              <a:spcAft>
                <a:spcPct val="0"/>
              </a:spcAft>
              <a:defRPr>
                <a:solidFill>
                  <a:schemeClr val="tx1"/>
                </a:solidFill>
                <a:latin typeface="Calibri" panose="020F0502020204030204" pitchFamily="34" charset="0"/>
                <a:ea typeface="ＭＳ Ｐゴシック" panose="020B0600070205080204" pitchFamily="50" charset="-128"/>
              </a:defRPr>
            </a:lvl8pPr>
            <a:lvl9pPr marL="3886200" indent="-228600" defTabSz="457200" fontAlgn="base">
              <a:spcBef>
                <a:spcPct val="0"/>
              </a:spcBef>
              <a:spcAft>
                <a:spcPct val="0"/>
              </a:spcAft>
              <a:defRPr>
                <a:solidFill>
                  <a:schemeClr val="tx1"/>
                </a:solidFill>
                <a:latin typeface="Calibri" panose="020F0502020204030204" pitchFamily="34" charset="0"/>
                <a:ea typeface="ＭＳ Ｐゴシック" panose="020B0600070205080204" pitchFamily="50" charset="-128"/>
              </a:defRPr>
            </a:lvl9pPr>
          </a:lstStyle>
          <a:p>
            <a:r>
              <a:rPr lang="ja-JP" altLang="en-US" sz="2400" dirty="0">
                <a:solidFill>
                  <a:schemeClr val="bg1"/>
                </a:solidFill>
              </a:rPr>
              <a:t>留学からの気づき：自分自身で試してみることが重要</a:t>
            </a:r>
            <a:endParaRPr lang="en-US" altLang="ja-JP" sz="2400" dirty="0">
              <a:solidFill>
                <a:schemeClr val="bg1"/>
              </a:solidFill>
            </a:endParaRPr>
          </a:p>
        </p:txBody>
      </p:sp>
      <p:sp>
        <p:nvSpPr>
          <p:cNvPr id="10" name="Rectangle 9">
            <a:extLst>
              <a:ext uri="{FF2B5EF4-FFF2-40B4-BE49-F238E27FC236}">
                <a16:creationId xmlns:a16="http://schemas.microsoft.com/office/drawing/2014/main" id="{94FCDFC4-E639-B41B-E3D1-CA8530BD65C8}"/>
              </a:ext>
            </a:extLst>
          </p:cNvPr>
          <p:cNvSpPr>
            <a:spLocks noChangeArrowheads="1"/>
          </p:cNvSpPr>
          <p:nvPr/>
        </p:nvSpPr>
        <p:spPr bwMode="auto">
          <a:xfrm>
            <a:off x="0" y="6398958"/>
            <a:ext cx="9144000" cy="457200"/>
          </a:xfrm>
          <a:prstGeom prst="rect">
            <a:avLst/>
          </a:prstGeom>
          <a:solidFill>
            <a:srgbClr val="1A2C64"/>
          </a:solidFill>
          <a:ln>
            <a:noFill/>
          </a:ln>
          <a:effectLst>
            <a:outerShdw blurRad="40000" dist="23000" dir="5400000" rotWithShape="0">
              <a:srgbClr val="80808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ＭＳ Ｐゴシック" panose="020B0600070205080204" pitchFamily="50" charset="-128"/>
              </a:defRPr>
            </a:lvl1pPr>
            <a:lvl2pPr marL="742950" indent="-285750">
              <a:defRPr>
                <a:solidFill>
                  <a:schemeClr val="tx1"/>
                </a:solidFill>
                <a:latin typeface="Calibri" panose="020F0502020204030204" pitchFamily="34" charset="0"/>
                <a:ea typeface="ＭＳ Ｐゴシック" panose="020B0600070205080204" pitchFamily="50" charset="-128"/>
              </a:defRPr>
            </a:lvl2pPr>
            <a:lvl3pPr marL="1143000" indent="-228600">
              <a:defRPr>
                <a:solidFill>
                  <a:schemeClr val="tx1"/>
                </a:solidFill>
                <a:latin typeface="Calibri" panose="020F0502020204030204" pitchFamily="34" charset="0"/>
                <a:ea typeface="ＭＳ Ｐゴシック" panose="020B0600070205080204" pitchFamily="50" charset="-128"/>
              </a:defRPr>
            </a:lvl3pPr>
            <a:lvl4pPr marL="1600200" indent="-228600">
              <a:defRPr>
                <a:solidFill>
                  <a:schemeClr val="tx1"/>
                </a:solidFill>
                <a:latin typeface="Calibri" panose="020F0502020204030204" pitchFamily="34" charset="0"/>
                <a:ea typeface="ＭＳ Ｐゴシック" panose="020B0600070205080204" pitchFamily="50" charset="-128"/>
              </a:defRPr>
            </a:lvl4pPr>
            <a:lvl5pPr marL="2057400" indent="-228600">
              <a:defRPr>
                <a:solidFill>
                  <a:schemeClr val="tx1"/>
                </a:solidFill>
                <a:latin typeface="Calibri" panose="020F0502020204030204" pitchFamily="34" charset="0"/>
                <a:ea typeface="ＭＳ Ｐゴシック" panose="020B0600070205080204" pitchFamily="50" charset="-128"/>
              </a:defRPr>
            </a:lvl5pPr>
            <a:lvl6pPr marL="2514600" indent="-228600" defTabSz="457200" fontAlgn="base">
              <a:spcBef>
                <a:spcPct val="0"/>
              </a:spcBef>
              <a:spcAft>
                <a:spcPct val="0"/>
              </a:spcAft>
              <a:defRPr>
                <a:solidFill>
                  <a:schemeClr val="tx1"/>
                </a:solidFill>
                <a:latin typeface="Calibri" panose="020F0502020204030204" pitchFamily="34" charset="0"/>
                <a:ea typeface="ＭＳ Ｐゴシック" panose="020B0600070205080204" pitchFamily="50" charset="-128"/>
              </a:defRPr>
            </a:lvl6pPr>
            <a:lvl7pPr marL="2971800" indent="-228600" defTabSz="457200" fontAlgn="base">
              <a:spcBef>
                <a:spcPct val="0"/>
              </a:spcBef>
              <a:spcAft>
                <a:spcPct val="0"/>
              </a:spcAft>
              <a:defRPr>
                <a:solidFill>
                  <a:schemeClr val="tx1"/>
                </a:solidFill>
                <a:latin typeface="Calibri" panose="020F0502020204030204" pitchFamily="34" charset="0"/>
                <a:ea typeface="ＭＳ Ｐゴシック" panose="020B0600070205080204" pitchFamily="50" charset="-128"/>
              </a:defRPr>
            </a:lvl7pPr>
            <a:lvl8pPr marL="3429000" indent="-228600" defTabSz="457200" fontAlgn="base">
              <a:spcBef>
                <a:spcPct val="0"/>
              </a:spcBef>
              <a:spcAft>
                <a:spcPct val="0"/>
              </a:spcAft>
              <a:defRPr>
                <a:solidFill>
                  <a:schemeClr val="tx1"/>
                </a:solidFill>
                <a:latin typeface="Calibri" panose="020F0502020204030204" pitchFamily="34" charset="0"/>
                <a:ea typeface="ＭＳ Ｐゴシック" panose="020B0600070205080204" pitchFamily="50" charset="-128"/>
              </a:defRPr>
            </a:lvl8pPr>
            <a:lvl9pPr marL="3886200" indent="-228600" defTabSz="457200" fontAlgn="base">
              <a:spcBef>
                <a:spcPct val="0"/>
              </a:spcBef>
              <a:spcAft>
                <a:spcPct val="0"/>
              </a:spcAft>
              <a:defRPr>
                <a:solidFill>
                  <a:schemeClr val="tx1"/>
                </a:solidFill>
                <a:latin typeface="Calibri" panose="020F0502020204030204" pitchFamily="34" charset="0"/>
                <a:ea typeface="ＭＳ Ｐゴシック" panose="020B0600070205080204" pitchFamily="50" charset="-128"/>
              </a:defRPr>
            </a:lvl9pPr>
          </a:lstStyle>
          <a:p>
            <a:pPr algn="ctr"/>
            <a:endParaRPr lang="ja-JP" altLang="ja-JP">
              <a:solidFill>
                <a:srgbClr val="E6B9B8"/>
              </a:solidFill>
            </a:endParaRPr>
          </a:p>
        </p:txBody>
      </p:sp>
      <p:pic>
        <p:nvPicPr>
          <p:cNvPr id="53254" name="Picture 10">
            <a:extLst>
              <a:ext uri="{FF2B5EF4-FFF2-40B4-BE49-F238E27FC236}">
                <a16:creationId xmlns:a16="http://schemas.microsoft.com/office/drawing/2014/main" id="{2D8A0A27-1D43-8A8E-E727-4A0268155DE2}"/>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162801" y="6516433"/>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3255" name="TextBox 11">
            <a:extLst>
              <a:ext uri="{FF2B5EF4-FFF2-40B4-BE49-F238E27FC236}">
                <a16:creationId xmlns:a16="http://schemas.microsoft.com/office/drawing/2014/main" id="{D8467F87-F31E-64D5-F5ED-6FDCD4133253}"/>
              </a:ext>
            </a:extLst>
          </p:cNvPr>
          <p:cNvSpPr txBox="1">
            <a:spLocks noChangeArrowheads="1"/>
          </p:cNvSpPr>
          <p:nvPr/>
        </p:nvSpPr>
        <p:spPr bwMode="auto">
          <a:xfrm>
            <a:off x="255588" y="6408483"/>
            <a:ext cx="6781800" cy="3638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ＭＳ Ｐゴシック" panose="020B0600070205080204" pitchFamily="50" charset="-128"/>
              </a:defRPr>
            </a:lvl1pPr>
            <a:lvl2pPr marL="742950" indent="-285750">
              <a:defRPr>
                <a:solidFill>
                  <a:schemeClr val="tx1"/>
                </a:solidFill>
                <a:latin typeface="Calibri" panose="020F0502020204030204" pitchFamily="34" charset="0"/>
                <a:ea typeface="ＭＳ Ｐゴシック" panose="020B0600070205080204" pitchFamily="50" charset="-128"/>
              </a:defRPr>
            </a:lvl2pPr>
            <a:lvl3pPr marL="1143000" indent="-228600">
              <a:defRPr>
                <a:solidFill>
                  <a:schemeClr val="tx1"/>
                </a:solidFill>
                <a:latin typeface="Calibri" panose="020F0502020204030204" pitchFamily="34" charset="0"/>
                <a:ea typeface="ＭＳ Ｐゴシック" panose="020B0600070205080204" pitchFamily="50" charset="-128"/>
              </a:defRPr>
            </a:lvl3pPr>
            <a:lvl4pPr marL="1600200" indent="-228600">
              <a:defRPr>
                <a:solidFill>
                  <a:schemeClr val="tx1"/>
                </a:solidFill>
                <a:latin typeface="Calibri" panose="020F0502020204030204" pitchFamily="34" charset="0"/>
                <a:ea typeface="ＭＳ Ｐゴシック" panose="020B0600070205080204" pitchFamily="50" charset="-128"/>
              </a:defRPr>
            </a:lvl4pPr>
            <a:lvl5pPr marL="2057400" indent="-228600">
              <a:defRPr>
                <a:solidFill>
                  <a:schemeClr val="tx1"/>
                </a:solidFill>
                <a:latin typeface="Calibri" panose="020F0502020204030204" pitchFamily="34" charset="0"/>
                <a:ea typeface="ＭＳ Ｐゴシック" panose="020B0600070205080204" pitchFamily="50" charset="-128"/>
              </a:defRPr>
            </a:lvl5pPr>
            <a:lvl6pPr marL="2514600" indent="-228600" defTabSz="457200" fontAlgn="base">
              <a:spcBef>
                <a:spcPct val="0"/>
              </a:spcBef>
              <a:spcAft>
                <a:spcPct val="0"/>
              </a:spcAft>
              <a:defRPr>
                <a:solidFill>
                  <a:schemeClr val="tx1"/>
                </a:solidFill>
                <a:latin typeface="Calibri" panose="020F0502020204030204" pitchFamily="34" charset="0"/>
                <a:ea typeface="ＭＳ Ｐゴシック" panose="020B0600070205080204" pitchFamily="50" charset="-128"/>
              </a:defRPr>
            </a:lvl6pPr>
            <a:lvl7pPr marL="2971800" indent="-228600" defTabSz="457200" fontAlgn="base">
              <a:spcBef>
                <a:spcPct val="0"/>
              </a:spcBef>
              <a:spcAft>
                <a:spcPct val="0"/>
              </a:spcAft>
              <a:defRPr>
                <a:solidFill>
                  <a:schemeClr val="tx1"/>
                </a:solidFill>
                <a:latin typeface="Calibri" panose="020F0502020204030204" pitchFamily="34" charset="0"/>
                <a:ea typeface="ＭＳ Ｐゴシック" panose="020B0600070205080204" pitchFamily="50" charset="-128"/>
              </a:defRPr>
            </a:lvl7pPr>
            <a:lvl8pPr marL="3429000" indent="-228600" defTabSz="457200" fontAlgn="base">
              <a:spcBef>
                <a:spcPct val="0"/>
              </a:spcBef>
              <a:spcAft>
                <a:spcPct val="0"/>
              </a:spcAft>
              <a:defRPr>
                <a:solidFill>
                  <a:schemeClr val="tx1"/>
                </a:solidFill>
                <a:latin typeface="Calibri" panose="020F0502020204030204" pitchFamily="34" charset="0"/>
                <a:ea typeface="ＭＳ Ｐゴシック" panose="020B0600070205080204" pitchFamily="50" charset="-128"/>
              </a:defRPr>
            </a:lvl8pPr>
            <a:lvl9pPr marL="3886200" indent="-228600" defTabSz="457200" fontAlgn="base">
              <a:spcBef>
                <a:spcPct val="0"/>
              </a:spcBef>
              <a:spcAft>
                <a:spcPct val="0"/>
              </a:spcAft>
              <a:defRPr>
                <a:solidFill>
                  <a:schemeClr val="tx1"/>
                </a:solidFill>
                <a:latin typeface="Calibri" panose="020F0502020204030204" pitchFamily="34" charset="0"/>
                <a:ea typeface="ＭＳ Ｐゴシック" panose="020B0600070205080204" pitchFamily="50" charset="-128"/>
              </a:defRPr>
            </a:lvl9pPr>
          </a:lstStyle>
          <a:p>
            <a:pPr>
              <a:lnSpc>
                <a:spcPts val="2400"/>
              </a:lnSpc>
            </a:pPr>
            <a:fld id="{7DA3EA7D-B1E8-4CA0-9B72-786A5425469D}" type="slidenum">
              <a:rPr lang="en-US" altLang="ja-JP" sz="1200" b="1">
                <a:solidFill>
                  <a:schemeClr val="bg1"/>
                </a:solidFill>
              </a:rPr>
              <a:pPr>
                <a:lnSpc>
                  <a:spcPts val="2400"/>
                </a:lnSpc>
              </a:pPr>
              <a:t>4</a:t>
            </a:fld>
            <a:r>
              <a:rPr lang="en-US" altLang="ja-JP" sz="1200" b="1">
                <a:solidFill>
                  <a:schemeClr val="bg1"/>
                </a:solidFill>
              </a:rPr>
              <a:t> </a:t>
            </a:r>
            <a:r>
              <a:rPr lang="en-US" altLang="ja-JP" sz="1200">
                <a:solidFill>
                  <a:schemeClr val="bg1"/>
                </a:solidFill>
              </a:rPr>
              <a:t>|</a:t>
            </a:r>
            <a:r>
              <a:rPr lang="en-US" altLang="ja-JP" sz="1200" b="1">
                <a:solidFill>
                  <a:schemeClr val="bg1"/>
                </a:solidFill>
              </a:rPr>
              <a:t> </a:t>
            </a:r>
            <a:r>
              <a:rPr lang="en-US" altLang="ja-JP" sz="1200" i="1">
                <a:solidFill>
                  <a:schemeClr val="bg1"/>
                </a:solidFill>
              </a:rPr>
              <a:t>Presentation Title Presentation Title</a:t>
            </a:r>
          </a:p>
        </p:txBody>
      </p:sp>
      <p:sp>
        <p:nvSpPr>
          <p:cNvPr id="2" name="テキスト ボックス 1">
            <a:extLst>
              <a:ext uri="{FF2B5EF4-FFF2-40B4-BE49-F238E27FC236}">
                <a16:creationId xmlns:a16="http://schemas.microsoft.com/office/drawing/2014/main" id="{5ABBF0A3-45C2-5D58-40A0-6F6E0710BD44}"/>
              </a:ext>
            </a:extLst>
          </p:cNvPr>
          <p:cNvSpPr txBox="1"/>
          <p:nvPr/>
        </p:nvSpPr>
        <p:spPr>
          <a:xfrm>
            <a:off x="452284" y="953729"/>
            <a:ext cx="8691716" cy="646331"/>
          </a:xfrm>
          <a:prstGeom prst="rect">
            <a:avLst/>
          </a:prstGeom>
          <a:noFill/>
        </p:spPr>
        <p:txBody>
          <a:bodyPr wrap="square" rtlCol="0">
            <a:spAutoFit/>
          </a:bodyPr>
          <a:lstStyle/>
          <a:p>
            <a:r>
              <a:rPr kumimoji="1" lang="ja-JP" altLang="en-US" dirty="0">
                <a:latin typeface="メイリオ" panose="020B0604030504040204" pitchFamily="50" charset="-128"/>
                <a:ea typeface="メイリオ" panose="020B0604030504040204" pitchFamily="50" charset="-128"/>
              </a:rPr>
              <a:t>・他の例。だいたいイメージ通り</a:t>
            </a:r>
            <a:endParaRPr kumimoji="1" lang="en-US" altLang="ja-JP" dirty="0">
              <a:latin typeface="メイリオ" panose="020B0604030504040204" pitchFamily="50" charset="-128"/>
              <a:ea typeface="メイリオ" panose="020B0604030504040204" pitchFamily="50" charset="-128"/>
            </a:endParaRPr>
          </a:p>
          <a:p>
            <a:r>
              <a:rPr lang="ja-JP" altLang="en-US" dirty="0">
                <a:latin typeface="メイリオ" panose="020B0604030504040204" pitchFamily="50" charset="-128"/>
                <a:ea typeface="メイリオ" panose="020B0604030504040204" pitchFamily="50" charset="-128"/>
              </a:rPr>
              <a:t>・</a:t>
            </a:r>
            <a:r>
              <a:rPr kumimoji="1" lang="ja-JP" altLang="en-US" dirty="0">
                <a:latin typeface="メイリオ" panose="020B0604030504040204" pitchFamily="50" charset="-128"/>
                <a:ea typeface="メイリオ" panose="020B0604030504040204" pitchFamily="50" charset="-128"/>
              </a:rPr>
              <a:t>自分で試さないと本当の意味で理解したことにならない（当たり前だけど）</a:t>
            </a:r>
            <a:endParaRPr lang="en-US" altLang="ja-JP" dirty="0">
              <a:latin typeface="メイリオ" panose="020B0604030504040204" pitchFamily="50" charset="-128"/>
              <a:ea typeface="メイリオ" panose="020B0604030504040204" pitchFamily="50" charset="-128"/>
            </a:endParaRPr>
          </a:p>
        </p:txBody>
      </p:sp>
      <p:pic>
        <p:nvPicPr>
          <p:cNvPr id="6" name="図 5">
            <a:extLst>
              <a:ext uri="{FF2B5EF4-FFF2-40B4-BE49-F238E27FC236}">
                <a16:creationId xmlns:a16="http://schemas.microsoft.com/office/drawing/2014/main" id="{15170422-9EA0-CE8B-F527-1115F2BBE8BD}"/>
              </a:ext>
            </a:extLst>
          </p:cNvPr>
          <p:cNvPicPr>
            <a:picLocks noChangeAspect="1"/>
          </p:cNvPicPr>
          <p:nvPr/>
        </p:nvPicPr>
        <p:blipFill>
          <a:blip r:embed="rId4"/>
          <a:stretch>
            <a:fillRect/>
          </a:stretch>
        </p:blipFill>
        <p:spPr>
          <a:xfrm>
            <a:off x="6178296" y="4221493"/>
            <a:ext cx="2811718" cy="2051041"/>
          </a:xfrm>
          <a:prstGeom prst="rect">
            <a:avLst/>
          </a:prstGeom>
        </p:spPr>
      </p:pic>
      <p:pic>
        <p:nvPicPr>
          <p:cNvPr id="13" name="図 12">
            <a:extLst>
              <a:ext uri="{FF2B5EF4-FFF2-40B4-BE49-F238E27FC236}">
                <a16:creationId xmlns:a16="http://schemas.microsoft.com/office/drawing/2014/main" id="{5EF97525-0760-BD18-0910-A072B35BD168}"/>
              </a:ext>
            </a:extLst>
          </p:cNvPr>
          <p:cNvPicPr>
            <a:picLocks noChangeAspect="1"/>
          </p:cNvPicPr>
          <p:nvPr/>
        </p:nvPicPr>
        <p:blipFill>
          <a:blip r:embed="rId5"/>
          <a:stretch>
            <a:fillRect/>
          </a:stretch>
        </p:blipFill>
        <p:spPr>
          <a:xfrm>
            <a:off x="255588" y="4383843"/>
            <a:ext cx="3020752" cy="1903003"/>
          </a:xfrm>
          <a:prstGeom prst="rect">
            <a:avLst/>
          </a:prstGeom>
        </p:spPr>
      </p:pic>
      <p:pic>
        <p:nvPicPr>
          <p:cNvPr id="15" name="図 14">
            <a:extLst>
              <a:ext uri="{FF2B5EF4-FFF2-40B4-BE49-F238E27FC236}">
                <a16:creationId xmlns:a16="http://schemas.microsoft.com/office/drawing/2014/main" id="{287107C1-BA08-E619-80D1-4F2D1EA2B381}"/>
              </a:ext>
            </a:extLst>
          </p:cNvPr>
          <p:cNvPicPr>
            <a:picLocks noChangeAspect="1"/>
          </p:cNvPicPr>
          <p:nvPr/>
        </p:nvPicPr>
        <p:blipFill>
          <a:blip r:embed="rId6"/>
          <a:stretch>
            <a:fillRect/>
          </a:stretch>
        </p:blipFill>
        <p:spPr>
          <a:xfrm>
            <a:off x="3394326" y="4481834"/>
            <a:ext cx="2676525" cy="1790700"/>
          </a:xfrm>
          <a:prstGeom prst="rect">
            <a:avLst/>
          </a:prstGeom>
        </p:spPr>
      </p:pic>
      <p:pic>
        <p:nvPicPr>
          <p:cNvPr id="17" name="図 16">
            <a:extLst>
              <a:ext uri="{FF2B5EF4-FFF2-40B4-BE49-F238E27FC236}">
                <a16:creationId xmlns:a16="http://schemas.microsoft.com/office/drawing/2014/main" id="{C192F0E1-E21A-C6DE-B5D9-0530624912DC}"/>
              </a:ext>
            </a:extLst>
          </p:cNvPr>
          <p:cNvPicPr>
            <a:picLocks noChangeAspect="1"/>
          </p:cNvPicPr>
          <p:nvPr/>
        </p:nvPicPr>
        <p:blipFill>
          <a:blip r:embed="rId7"/>
          <a:stretch>
            <a:fillRect/>
          </a:stretch>
        </p:blipFill>
        <p:spPr>
          <a:xfrm>
            <a:off x="208381" y="1751499"/>
            <a:ext cx="3067959" cy="1903003"/>
          </a:xfrm>
          <a:prstGeom prst="rect">
            <a:avLst/>
          </a:prstGeom>
        </p:spPr>
      </p:pic>
      <p:pic>
        <p:nvPicPr>
          <p:cNvPr id="19" name="図 18">
            <a:extLst>
              <a:ext uri="{FF2B5EF4-FFF2-40B4-BE49-F238E27FC236}">
                <a16:creationId xmlns:a16="http://schemas.microsoft.com/office/drawing/2014/main" id="{6E837DDE-6396-D952-409A-754B6903079B}"/>
              </a:ext>
            </a:extLst>
          </p:cNvPr>
          <p:cNvPicPr>
            <a:picLocks noChangeAspect="1"/>
          </p:cNvPicPr>
          <p:nvPr/>
        </p:nvPicPr>
        <p:blipFill>
          <a:blip r:embed="rId8"/>
          <a:stretch>
            <a:fillRect/>
          </a:stretch>
        </p:blipFill>
        <p:spPr>
          <a:xfrm>
            <a:off x="3379961" y="1860141"/>
            <a:ext cx="2690890" cy="1790700"/>
          </a:xfrm>
          <a:prstGeom prst="rect">
            <a:avLst/>
          </a:prstGeom>
        </p:spPr>
      </p:pic>
      <p:pic>
        <p:nvPicPr>
          <p:cNvPr id="21" name="図 20">
            <a:extLst>
              <a:ext uri="{FF2B5EF4-FFF2-40B4-BE49-F238E27FC236}">
                <a16:creationId xmlns:a16="http://schemas.microsoft.com/office/drawing/2014/main" id="{7B2A7D2F-32DD-BCE4-7254-610F3AF2849A}"/>
              </a:ext>
            </a:extLst>
          </p:cNvPr>
          <p:cNvPicPr>
            <a:picLocks noChangeAspect="1"/>
          </p:cNvPicPr>
          <p:nvPr/>
        </p:nvPicPr>
        <p:blipFill>
          <a:blip r:embed="rId9"/>
          <a:stretch>
            <a:fillRect/>
          </a:stretch>
        </p:blipFill>
        <p:spPr>
          <a:xfrm>
            <a:off x="6178296" y="1606817"/>
            <a:ext cx="2811719" cy="2054718"/>
          </a:xfrm>
          <a:prstGeom prst="rect">
            <a:avLst/>
          </a:prstGeom>
        </p:spPr>
      </p:pic>
      <p:sp>
        <p:nvSpPr>
          <p:cNvPr id="22" name="二等辺三角形 21">
            <a:extLst>
              <a:ext uri="{FF2B5EF4-FFF2-40B4-BE49-F238E27FC236}">
                <a16:creationId xmlns:a16="http://schemas.microsoft.com/office/drawing/2014/main" id="{B90FE96A-C596-DD84-974F-453F1B158A94}"/>
              </a:ext>
            </a:extLst>
          </p:cNvPr>
          <p:cNvSpPr/>
          <p:nvPr/>
        </p:nvSpPr>
        <p:spPr>
          <a:xfrm rot="10800000">
            <a:off x="3183313" y="3777495"/>
            <a:ext cx="3105054" cy="362766"/>
          </a:xfrm>
          <a:prstGeom prst="triangle">
            <a:avLst/>
          </a:prstGeom>
          <a:solidFill>
            <a:schemeClr val="bg2">
              <a:lumMod val="9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840428926"/>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1615</TotalTime>
  <Words>278</Words>
  <Application>Microsoft Office PowerPoint</Application>
  <PresentationFormat>画面に合わせる (4:3)</PresentationFormat>
  <Paragraphs>24</Paragraphs>
  <Slides>4</Slides>
  <Notes>4</Notes>
  <HiddenSlides>0</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4</vt:i4>
      </vt:variant>
    </vt:vector>
  </HeadingPairs>
  <TitlesOfParts>
    <vt:vector size="10" baseType="lpstr">
      <vt:lpstr>メイリオ</vt:lpstr>
      <vt:lpstr>游ゴシック</vt:lpstr>
      <vt:lpstr>游ゴシック Light</vt:lpstr>
      <vt:lpstr>Arial</vt:lpstr>
      <vt:lpstr>Calibri</vt:lpstr>
      <vt:lpstr>Office テーマ</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池田 祐樹</dc:creator>
  <cp:lastModifiedBy>池田 祐樹</cp:lastModifiedBy>
  <cp:revision>400</cp:revision>
  <dcterms:created xsi:type="dcterms:W3CDTF">2023-01-12T11:41:29Z</dcterms:created>
  <dcterms:modified xsi:type="dcterms:W3CDTF">2023-01-16T03:43:21Z</dcterms:modified>
</cp:coreProperties>
</file>

<file path=docProps/thumbnail.jpeg>
</file>